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95" r:id="rId6"/>
    <p:sldId id="296" r:id="rId7"/>
    <p:sldId id="297" r:id="rId8"/>
    <p:sldId id="298" r:id="rId9"/>
    <p:sldId id="291" r:id="rId10"/>
    <p:sldId id="293" r:id="rId11"/>
    <p:sldId id="294" r:id="rId12"/>
    <p:sldId id="299" r:id="rId13"/>
    <p:sldId id="300" r:id="rId14"/>
    <p:sldId id="290" r:id="rId15"/>
    <p:sldId id="283" r:id="rId16"/>
    <p:sldId id="284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05105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906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8187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933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4767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429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4442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Shape 4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3062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Shape 4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406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926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3018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9063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3116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8047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3413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9641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796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823618" y="2339182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53200" y="6248403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57202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2085392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600200" y="624820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Classifiers, Part 2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1, Video 4</a:t>
            </a:r>
            <a:br>
              <a:rPr lang="en-US" sz="39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95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Random Forest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with relatively small-scale data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Relatively interpretable among contemporary algorithms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You can extract which features are most important to the model’s predictions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618468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XGBoost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Tree Boosting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“</a:t>
            </a:r>
            <a:r>
              <a:rPr lang="en-US" sz="2800" dirty="0" err="1"/>
              <a:t>eXtreme</a:t>
            </a:r>
            <a:r>
              <a:rPr lang="en-US" sz="2800" dirty="0"/>
              <a:t> Gradient Boosting”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/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Builds a lot of small trees (4-8 levels) on optimized subsets of the data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Tries to iteratively figure out what combination of small trees best fits the data</a:t>
            </a: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0399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XGBoost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800" dirty="0"/>
              <a:t>A lot of clever tricks to improve fit, including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Adding trees greedily, and progressively shrinking the contribution of earlier trees in sequence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/>
              <a:t>Attempts to learn how to handle sparse parts of the space as well as denser parts of the space by learning better defaults when there is a lack of information, for the specific data set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87835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 just for classification!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800" dirty="0"/>
              <a:t>Just like you can use trees for regression</a:t>
            </a:r>
          </a:p>
          <a:p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combine them for </a:t>
            </a:r>
            <a:r>
              <a:rPr lang="en-US" sz="2800" dirty="0">
                <a:solidFill>
                  <a:schemeClr val="dk1"/>
                </a:solidFill>
              </a:rPr>
              <a:t>regression</a:t>
            </a:r>
          </a:p>
          <a:p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 Random Forest and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XGBoost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be used </a:t>
            </a:r>
            <a:r>
              <a:rPr lang="en-US" sz="2800" dirty="0">
                <a:solidFill>
                  <a:schemeClr val="dk1"/>
                </a:solidFill>
              </a:rPr>
              <a:t>for regression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25741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Few Other Classifiers Worthy of Mention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Decision Rules – tend to underfit, great for understanding data better 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K*/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Knn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sometimes uniquely successful when data is highly divergent, doesn’t scale well 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Vector Machines – good with high-dimensionality data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previous editions of the course</a:t>
            </a:r>
          </a:p>
          <a:p>
            <a:pPr indent="-320040">
              <a:spcBef>
                <a:spcPts val="0"/>
              </a:spcBef>
              <a:buSzPct val="59999"/>
            </a:pP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34478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Later Lectures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20040">
              <a:spcBef>
                <a:spcPts val="0"/>
              </a:spcBef>
              <a:buSzPct val="59999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Neural Networks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Goodness 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metrics for comparing classifiers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Validating classifiers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Classifier conservatism and over-fitting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Lecture</a:t>
            </a:r>
          </a:p>
        </p:txBody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case study in classification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Classification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something you want to predict (“the label”)</a:t>
            </a: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thing you want to predict is categorical</a:t>
            </a:r>
          </a:p>
          <a:p>
            <a:pPr marL="812800" marR="0" lvl="1" indent="-457200" algn="l" rtl="0"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answer is one of a set of categories, not a number</a:t>
            </a:r>
          </a:p>
          <a:p>
            <a:pPr marL="640080" marR="0" lvl="1" indent="-28448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a Previous Class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Regression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Logistic Regression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Decision Trees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Today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Classifiers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conservative than neural networks (coming up!)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conservative than logistic regression, single decision trees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Big Idea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one model is good…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Perhaps many models are better!</a:t>
            </a:r>
          </a:p>
        </p:txBody>
      </p:sp>
    </p:spTree>
    <p:extLst>
      <p:ext uri="{BB962C8B-B14F-4D97-AF65-F5344CB8AC3E}">
        <p14:creationId xmlns:p14="http://schemas.microsoft.com/office/powerpoint/2010/main" val="326389674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Ensembling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 a bunch of different models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Combine their predictions together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Voting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Averaging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Weighted Averaging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Use a Classifier to Combine Classifiers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Other, Fancier Approaches</a:t>
            </a:r>
          </a:p>
        </p:txBody>
      </p:sp>
    </p:spTree>
    <p:extLst>
      <p:ext uri="{BB962C8B-B14F-4D97-AF65-F5344CB8AC3E}">
        <p14:creationId xmlns:p14="http://schemas.microsoft.com/office/powerpoint/2010/main" val="122645594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Ensembling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could be totally different algorithms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could be the same algorithm, but on different subsets of the data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practice, the latter is more common, and the most popular way to do it is with trees</a:t>
            </a:r>
          </a:p>
        </p:txBody>
      </p:sp>
    </p:spTree>
    <p:extLst>
      <p:ext uri="{BB962C8B-B14F-4D97-AF65-F5344CB8AC3E}">
        <p14:creationId xmlns:p14="http://schemas.microsoft.com/office/powerpoint/2010/main" val="370766332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Bagging or Boosting?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Bagging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Fit a bunch of models in parallel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Boosting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Fit a bunch of models one after the other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Later classifiers try to correct errors in earlier models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lvl="1" indent="0">
              <a:spcBef>
                <a:spcPts val="0"/>
              </a:spcBef>
              <a:buSzPct val="59999"/>
              <a:buNone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051667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2647" y="138165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Random Forest: Tree Bagging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Split the training data into random subsets of dat</a:t>
            </a:r>
            <a:r>
              <a:rPr lang="en-US" sz="2900" dirty="0">
                <a:solidFill>
                  <a:schemeClr val="dk1"/>
                </a:solidFill>
              </a:rPr>
              <a:t>a points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For each subset, take a random set of the data features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Build a decision tree on the resultant data set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Take all the trees, each tree gets one vote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75212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472</Words>
  <Application>Microsoft Office PowerPoint</Application>
  <PresentationFormat>On-screen Show (4:3)</PresentationFormat>
  <Paragraphs>99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Noto Symbol</vt:lpstr>
      <vt:lpstr>Arial</vt:lpstr>
      <vt:lpstr>Calibri</vt:lpstr>
      <vt:lpstr>Wingdings</vt:lpstr>
      <vt:lpstr>Median</vt:lpstr>
      <vt:lpstr>Week 1, Video 4 </vt:lpstr>
      <vt:lpstr>Classification</vt:lpstr>
      <vt:lpstr>In a Previous Class</vt:lpstr>
      <vt:lpstr>Today</vt:lpstr>
      <vt:lpstr>The Big Idea</vt:lpstr>
      <vt:lpstr>Ensembling</vt:lpstr>
      <vt:lpstr>Ensembling</vt:lpstr>
      <vt:lpstr>Bagging or Boosting?</vt:lpstr>
      <vt:lpstr>Random Forest: Tree Bagging</vt:lpstr>
      <vt:lpstr>Random Forest</vt:lpstr>
      <vt:lpstr>XGBoost: Tree Boosting</vt:lpstr>
      <vt:lpstr>XGBoost</vt:lpstr>
      <vt:lpstr>Not just for classification!</vt:lpstr>
      <vt:lpstr>A Few Other Classifiers Worthy of Mention</vt:lpstr>
      <vt:lpstr>Later Lectures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1, Video 4</dc:title>
  <dc:creator>Chelsea ~</dc:creator>
  <cp:lastModifiedBy>Ryan</cp:lastModifiedBy>
  <cp:revision>34</cp:revision>
  <dcterms:modified xsi:type="dcterms:W3CDTF">2022-12-23T15:23:29Z</dcterms:modified>
</cp:coreProperties>
</file>