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28"/>
  </p:notesMasterIdLst>
  <p:sldIdLst>
    <p:sldId id="256" r:id="rId2"/>
    <p:sldId id="257" r:id="rId3"/>
    <p:sldId id="280" r:id="rId4"/>
    <p:sldId id="787" r:id="rId5"/>
    <p:sldId id="791" r:id="rId6"/>
    <p:sldId id="792" r:id="rId7"/>
    <p:sldId id="801" r:id="rId8"/>
    <p:sldId id="793" r:id="rId9"/>
    <p:sldId id="796" r:id="rId10"/>
    <p:sldId id="794" r:id="rId11"/>
    <p:sldId id="795" r:id="rId12"/>
    <p:sldId id="797" r:id="rId13"/>
    <p:sldId id="798" r:id="rId14"/>
    <p:sldId id="799" r:id="rId15"/>
    <p:sldId id="800" r:id="rId16"/>
    <p:sldId id="809" r:id="rId17"/>
    <p:sldId id="802" r:id="rId18"/>
    <p:sldId id="804" r:id="rId19"/>
    <p:sldId id="805" r:id="rId20"/>
    <p:sldId id="806" r:id="rId21"/>
    <p:sldId id="807" r:id="rId22"/>
    <p:sldId id="296" r:id="rId23"/>
    <p:sldId id="297" r:id="rId24"/>
    <p:sldId id="298" r:id="rId25"/>
    <p:sldId id="299" r:id="rId26"/>
    <p:sldId id="810" r:id="rId27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1373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558593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Shape 103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759142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" name="Shape 110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191503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" name="Shape 41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16" name="Shape 41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7" name="Shape 41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263041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" name="Shape 41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16" name="Shape 41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7" name="Shape 41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22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02941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" name="Shape 41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16" name="Shape 41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7" name="Shape 41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23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357233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" name="Shape 41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16" name="Shape 41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7" name="Shape 41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24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753765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" name="Shape 41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16" name="Shape 41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7" name="Shape 41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25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448471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Shape 27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73" name="Shape 2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4" name="Shape 27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26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936298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blipFill rotWithShape="1">
          <a:blip r:embed="rId2">
            <a:alphaModFix/>
          </a:blip>
          <a:tile tx="0" ty="0" sx="100000" sy="100000" flip="none" algn="tl"/>
        </a:blipFill>
        <a:effectLst/>
      </p:bgPr>
    </p:bg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1371601" y="2743200"/>
            <a:ext cx="7123113" cy="16732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0"/>
              </a:spcBef>
              <a:buClr>
                <a:schemeClr val="dk2"/>
              </a:buClr>
              <a:buNone/>
              <a:defRPr/>
            </a:lvl1pPr>
            <a:lvl2pPr lvl="1" rtl="0">
              <a:spcBef>
                <a:spcPts val="0"/>
              </a:spcBef>
              <a:buClr>
                <a:srgbClr val="888888"/>
              </a:buClr>
              <a:buNone/>
              <a:defRPr/>
            </a:lvl2pPr>
            <a:lvl3pPr lvl="2" rtl="0">
              <a:spcBef>
                <a:spcPts val="0"/>
              </a:spcBef>
              <a:buClr>
                <a:srgbClr val="888888"/>
              </a:buClr>
              <a:buNone/>
              <a:defRPr/>
            </a:lvl3pPr>
            <a:lvl4pPr lvl="3" rtl="0">
              <a:spcBef>
                <a:spcPts val="0"/>
              </a:spcBef>
              <a:buClr>
                <a:srgbClr val="888888"/>
              </a:buClr>
              <a:buNone/>
              <a:defRPr/>
            </a:lvl4pPr>
            <a:lvl5pPr lvl="4" rtl="0">
              <a:spcBef>
                <a:spcPts val="0"/>
              </a:spcBef>
              <a:buClr>
                <a:srgbClr val="888888"/>
              </a:buClr>
              <a:buNone/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/>
          <p:nvPr/>
        </p:nvSpPr>
        <p:spPr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" name="Shape 21"/>
          <p:cNvSpPr/>
          <p:nvPr/>
        </p:nvSpPr>
        <p:spPr>
          <a:xfrm>
            <a:off x="0" y="1600200"/>
            <a:ext cx="1295400" cy="99059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" name="Shape 22"/>
          <p:cNvSpPr/>
          <p:nvPr/>
        </p:nvSpPr>
        <p:spPr>
          <a:xfrm>
            <a:off x="1371600" y="1600200"/>
            <a:ext cx="7772400" cy="9905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1371600" y="1600200"/>
            <a:ext cx="7619999" cy="99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l" rtl="0">
              <a:spcBef>
                <a:spcPts val="0"/>
              </a:spcBef>
              <a:buClr>
                <a:srgbClr val="FFFFFF"/>
              </a:buClr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dt" idx="10"/>
          </p:nvPr>
        </p:nvSpPr>
        <p:spPr>
          <a:xfrm>
            <a:off x="6096000" y="6248400"/>
            <a:ext cx="26669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sldNum" idx="12"/>
          </p:nvPr>
        </p:nvSpPr>
        <p:spPr>
          <a:xfrm>
            <a:off x="0" y="1752600"/>
            <a:ext cx="1295400" cy="7016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2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24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" name="Shape 26"/>
          <p:cNvSpPr txBox="1">
            <a:spLocks noGrp="1"/>
          </p:cNvSpPr>
          <p:nvPr>
            <p:ph type="ftr" idx="11"/>
          </p:nvPr>
        </p:nvSpPr>
        <p:spPr>
          <a:xfrm>
            <a:off x="609602" y="6248207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bg>
      <p:bgPr>
        <a:solidFill>
          <a:schemeClr val="lt1"/>
        </a:solidFill>
        <a:effectLst/>
      </p:bgPr>
    </p:bg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title"/>
          </p:nvPr>
        </p:nvSpPr>
        <p:spPr>
          <a:xfrm rot="5400000">
            <a:off x="4823618" y="2339182"/>
            <a:ext cx="5516562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l" rtl="0">
              <a:spcBef>
                <a:spcPts val="0"/>
              </a:spcBef>
              <a:buClr>
                <a:schemeClr val="dk2"/>
              </a:buClr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 rot="5400000">
            <a:off x="480217" y="586582"/>
            <a:ext cx="5516564" cy="556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20040" lvl="0" indent="-209550" algn="l" rtl="0">
              <a:spcBef>
                <a:spcPts val="700"/>
              </a:spcBef>
              <a:buClr>
                <a:schemeClr val="accent2"/>
              </a:buClr>
              <a:buFont typeface="Noto Symbol"/>
              <a:buChar char="◻"/>
              <a:defRPr/>
            </a:lvl1pPr>
            <a:lvl2pPr marL="640080" lvl="1" indent="-168910" algn="l" rtl="0">
              <a:spcBef>
                <a:spcPts val="550"/>
              </a:spcBef>
              <a:buClr>
                <a:schemeClr val="accent1"/>
              </a:buClr>
              <a:buFont typeface="Noto Symbol"/>
              <a:buChar char="⬜"/>
              <a:defRPr/>
            </a:lvl2pPr>
            <a:lvl3pPr marL="914400" lvl="2" indent="-119062" algn="l" rtl="0">
              <a:spcBef>
                <a:spcPts val="500"/>
              </a:spcBef>
              <a:buClr>
                <a:schemeClr val="accent2"/>
              </a:buClr>
              <a:buFont typeface="Noto Symbol"/>
              <a:buChar char="■"/>
              <a:defRPr/>
            </a:lvl3pPr>
            <a:lvl4pPr marL="1371600" lvl="3" indent="-133350" algn="l" rtl="0">
              <a:spcBef>
                <a:spcPts val="400"/>
              </a:spcBef>
              <a:buClr>
                <a:schemeClr val="accent3"/>
              </a:buClr>
              <a:buFont typeface="Noto Symbol"/>
              <a:buChar char="■"/>
              <a:defRPr/>
            </a:lvl4pPr>
            <a:lvl5pPr marL="1828800" lvl="4" indent="-146050" algn="l" rtl="0">
              <a:spcBef>
                <a:spcPts val="400"/>
              </a:spcBef>
              <a:buClr>
                <a:schemeClr val="accent4"/>
              </a:buClr>
              <a:buFont typeface="Noto Symbol"/>
              <a:buChar char="■"/>
              <a:defRPr/>
            </a:lvl5pPr>
            <a:lvl6pPr marL="2103120" lvl="5" indent="-121920" algn="l" rtl="0">
              <a:spcBef>
                <a:spcPts val="360"/>
              </a:spcBef>
              <a:buClr>
                <a:schemeClr val="accent1"/>
              </a:buClr>
              <a:buFont typeface="Noto Symbol"/>
              <a:buChar char="▪"/>
              <a:defRPr/>
            </a:lvl6pPr>
            <a:lvl7pPr marL="2377440" lvl="6" indent="-116839" algn="l" rtl="0">
              <a:spcBef>
                <a:spcPts val="360"/>
              </a:spcBef>
              <a:buClr>
                <a:schemeClr val="accent2"/>
              </a:buClr>
              <a:buFont typeface="Noto Symbol"/>
              <a:buChar char="▪"/>
              <a:defRPr/>
            </a:lvl7pPr>
            <a:lvl8pPr marL="2651760" lvl="7" indent="-124460" algn="l" rtl="0">
              <a:spcBef>
                <a:spcPts val="360"/>
              </a:spcBef>
              <a:buClr>
                <a:schemeClr val="accent3"/>
              </a:buClr>
              <a:buFont typeface="Noto Symbol"/>
              <a:buChar char="▪"/>
              <a:defRPr/>
            </a:lvl8pPr>
            <a:lvl9pPr marL="2926080" lvl="8" indent="-119379" algn="l" rtl="0">
              <a:spcBef>
                <a:spcPts val="360"/>
              </a:spcBef>
              <a:buClr>
                <a:schemeClr val="accent4"/>
              </a:buClr>
              <a:buFont typeface="Noto Symbol"/>
              <a:buChar char="▪"/>
              <a:defRPr/>
            </a:lvl9pPr>
          </a:lstStyle>
          <a:p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dt" idx="10"/>
          </p:nvPr>
        </p:nvSpPr>
        <p:spPr>
          <a:xfrm>
            <a:off x="6553200" y="6248403"/>
            <a:ext cx="22097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5" name="Shape 95"/>
          <p:cNvSpPr txBox="1">
            <a:spLocks noGrp="1"/>
          </p:cNvSpPr>
          <p:nvPr>
            <p:ph type="ftr" idx="11"/>
          </p:nvPr>
        </p:nvSpPr>
        <p:spPr>
          <a:xfrm>
            <a:off x="457202" y="6248207"/>
            <a:ext cx="5573482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6" name="Shape 96"/>
          <p:cNvSpPr/>
          <p:nvPr/>
        </p:nvSpPr>
        <p:spPr>
          <a:xfrm>
            <a:off x="6096317" y="0"/>
            <a:ext cx="32003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Shape 97"/>
          <p:cNvSpPr/>
          <p:nvPr/>
        </p:nvSpPr>
        <p:spPr>
          <a:xfrm>
            <a:off x="6142037" y="609600"/>
            <a:ext cx="228600" cy="62483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Shape 98"/>
          <p:cNvSpPr/>
          <p:nvPr/>
        </p:nvSpPr>
        <p:spPr>
          <a:xfrm>
            <a:off x="6142037" y="0"/>
            <a:ext cx="228600" cy="53339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Shape 99"/>
          <p:cNvSpPr txBox="1">
            <a:spLocks noGrp="1"/>
          </p:cNvSpPr>
          <p:nvPr>
            <p:ph type="sldNum" idx="12"/>
          </p:nvPr>
        </p:nvSpPr>
        <p:spPr>
          <a:xfrm rot="5400000">
            <a:off x="5989638" y="144462"/>
            <a:ext cx="533399" cy="2444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l" rtl="0">
              <a:spcBef>
                <a:spcPts val="0"/>
              </a:spcBef>
              <a:buClr>
                <a:schemeClr val="dk2"/>
              </a:buClr>
              <a:buNone/>
              <a:defRPr sz="4400">
                <a:solidFill>
                  <a:schemeClr val="bg2"/>
                </a:solidFill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29" name="Shape 29"/>
          <p:cNvSpPr txBox="1">
            <a:spLocks noGrp="1"/>
          </p:cNvSpPr>
          <p:nvPr>
            <p:ph type="dt" idx="10"/>
          </p:nvPr>
        </p:nvSpPr>
        <p:spPr>
          <a:xfrm>
            <a:off x="6096000" y="6248400"/>
            <a:ext cx="26669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ftr" idx="11"/>
          </p:nvPr>
        </p:nvSpPr>
        <p:spPr>
          <a:xfrm>
            <a:off x="609602" y="6248207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0" y="1272223"/>
            <a:ext cx="533399" cy="2444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20040" lvl="0" indent="-209550" algn="l" rtl="0">
              <a:spcBef>
                <a:spcPts val="700"/>
              </a:spcBef>
              <a:buClr>
                <a:schemeClr val="accent2"/>
              </a:buClr>
              <a:buFont typeface="Noto Symbol"/>
              <a:buChar char="◻"/>
              <a:defRPr sz="2900">
                <a:solidFill>
                  <a:schemeClr val="tx1"/>
                </a:solidFill>
              </a:defRPr>
            </a:lvl1pPr>
            <a:lvl2pPr marL="640080" lvl="1" indent="-168910" algn="l" rtl="0">
              <a:spcBef>
                <a:spcPts val="550"/>
              </a:spcBef>
              <a:buClr>
                <a:schemeClr val="accent1"/>
              </a:buClr>
              <a:buFont typeface="Noto Symbol"/>
              <a:buChar char="⬜"/>
              <a:defRPr/>
            </a:lvl2pPr>
            <a:lvl3pPr marL="914400" lvl="2" indent="-119062" algn="l" rtl="0">
              <a:spcBef>
                <a:spcPts val="500"/>
              </a:spcBef>
              <a:buClr>
                <a:schemeClr val="accent2"/>
              </a:buClr>
              <a:buFont typeface="Noto Symbol"/>
              <a:buChar char="■"/>
              <a:defRPr/>
            </a:lvl3pPr>
            <a:lvl4pPr marL="1371600" lvl="3" indent="-133350" algn="l" rtl="0">
              <a:spcBef>
                <a:spcPts val="400"/>
              </a:spcBef>
              <a:buClr>
                <a:schemeClr val="accent3"/>
              </a:buClr>
              <a:buFont typeface="Noto Symbol"/>
              <a:buChar char="■"/>
              <a:defRPr/>
            </a:lvl4pPr>
            <a:lvl5pPr marL="1828800" lvl="4" indent="-146050" algn="l" rtl="0">
              <a:spcBef>
                <a:spcPts val="400"/>
              </a:spcBef>
              <a:buClr>
                <a:schemeClr val="accent4"/>
              </a:buClr>
              <a:buFont typeface="Noto Symbol"/>
              <a:buChar char="■"/>
              <a:defRPr/>
            </a:lvl5pPr>
            <a:lvl6pPr marL="2103120" lvl="5" indent="-121920" algn="l" rtl="0">
              <a:spcBef>
                <a:spcPts val="360"/>
              </a:spcBef>
              <a:buClr>
                <a:schemeClr val="accent1"/>
              </a:buClr>
              <a:buFont typeface="Noto Symbol"/>
              <a:buChar char="▪"/>
              <a:defRPr/>
            </a:lvl6pPr>
            <a:lvl7pPr marL="2377440" lvl="6" indent="-116839" algn="l" rtl="0">
              <a:spcBef>
                <a:spcPts val="360"/>
              </a:spcBef>
              <a:buClr>
                <a:schemeClr val="accent2"/>
              </a:buClr>
              <a:buFont typeface="Noto Symbol"/>
              <a:buChar char="▪"/>
              <a:defRPr/>
            </a:lvl7pPr>
            <a:lvl8pPr marL="2651760" lvl="7" indent="-124460" algn="l" rtl="0">
              <a:spcBef>
                <a:spcPts val="360"/>
              </a:spcBef>
              <a:buClr>
                <a:schemeClr val="accent3"/>
              </a:buClr>
              <a:buFont typeface="Noto Symbol"/>
              <a:buChar char="▪"/>
              <a:defRPr/>
            </a:lvl8pPr>
            <a:lvl9pPr marL="2926080" lvl="8" indent="-119379" algn="l" rtl="0">
              <a:spcBef>
                <a:spcPts val="360"/>
              </a:spcBef>
              <a:buClr>
                <a:schemeClr val="accent4"/>
              </a:buClr>
              <a:buFont typeface="Noto Symbol"/>
              <a:buChar char="▪"/>
              <a:defRPr/>
            </a:lvl9pPr>
          </a:lstStyle>
          <a:p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solidFill>
          <a:schemeClr val="dk2"/>
        </a:solidFill>
        <a:effectLst/>
      </p:bgPr>
    </p:bg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/>
        </p:nvSpPr>
        <p:spPr>
          <a:xfrm>
            <a:off x="0" y="5971032"/>
            <a:ext cx="9144000" cy="88696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" name="Shape 3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" name="Shape 40"/>
          <p:cNvSpPr/>
          <p:nvPr/>
        </p:nvSpPr>
        <p:spPr>
          <a:xfrm>
            <a:off x="2359151" y="6044183"/>
            <a:ext cx="6784847" cy="7132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" name="Shape 41"/>
          <p:cNvSpPr txBox="1">
            <a:spLocks noGrp="1"/>
          </p:cNvSpPr>
          <p:nvPr>
            <p:ph type="ctrTitle"/>
          </p:nvPr>
        </p:nvSpPr>
        <p:spPr>
          <a:xfrm>
            <a:off x="2362200" y="4038600"/>
            <a:ext cx="6476999" cy="1828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lt2"/>
              </a:buClr>
              <a:buFont typeface="Arial"/>
              <a:buNone/>
              <a:defRPr/>
            </a:lvl1pPr>
            <a:lvl2pPr marL="0" marR="0" lvl="1" indent="0" algn="l" rtl="0">
              <a:spcBef>
                <a:spcPts val="0"/>
              </a:spcBef>
              <a:defRPr/>
            </a:lvl2pPr>
            <a:lvl3pPr marL="0" marR="0" lvl="2" indent="0" algn="l" rtl="0">
              <a:spcBef>
                <a:spcPts val="0"/>
              </a:spcBef>
              <a:defRPr/>
            </a:lvl3pPr>
            <a:lvl4pPr marL="0" marR="0" lvl="3" indent="0" algn="l" rtl="0">
              <a:spcBef>
                <a:spcPts val="0"/>
              </a:spcBef>
              <a:defRPr/>
            </a:lvl4pPr>
            <a:lvl5pPr marL="0" marR="0" lvl="4" indent="0" algn="l" rtl="0">
              <a:spcBef>
                <a:spcPts val="0"/>
              </a:spcBef>
              <a:defRPr/>
            </a:lvl5pPr>
            <a:lvl6pPr marL="0" marR="0" lvl="5" indent="0" algn="l" rtl="0">
              <a:spcBef>
                <a:spcPts val="0"/>
              </a:spcBef>
              <a:defRPr/>
            </a:lvl6pPr>
            <a:lvl7pPr marL="0" marR="0" lvl="6" indent="0" algn="l" rtl="0">
              <a:spcBef>
                <a:spcPts val="0"/>
              </a:spcBef>
              <a:defRPr/>
            </a:lvl7pPr>
            <a:lvl8pPr marL="0" marR="0" lvl="7" indent="0" algn="l" rtl="0">
              <a:spcBef>
                <a:spcPts val="0"/>
              </a:spcBef>
              <a:defRPr/>
            </a:lvl8pPr>
            <a:lvl9pPr marL="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ubTitle" idx="1"/>
          </p:nvPr>
        </p:nvSpPr>
        <p:spPr>
          <a:xfrm>
            <a:off x="2362200" y="6050037"/>
            <a:ext cx="6705599" cy="685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700"/>
              </a:spcBef>
              <a:buClr>
                <a:schemeClr val="accent2"/>
              </a:buClr>
              <a:buFont typeface="Noto Symbol"/>
              <a:buNone/>
              <a:defRPr/>
            </a:lvl1pPr>
            <a:lvl2pPr marL="457200" marR="0" lvl="1" indent="0" algn="ctr" rtl="0">
              <a:spcBef>
                <a:spcPts val="550"/>
              </a:spcBef>
              <a:buClr>
                <a:schemeClr val="accent1"/>
              </a:buClr>
              <a:buFont typeface="Noto Symbol"/>
              <a:buNone/>
              <a:defRPr/>
            </a:lvl2pPr>
            <a:lvl3pPr marL="914400" marR="0" lvl="2" indent="0" algn="ctr" rtl="0">
              <a:spcBef>
                <a:spcPts val="500"/>
              </a:spcBef>
              <a:buClr>
                <a:schemeClr val="accent2"/>
              </a:buClr>
              <a:buFont typeface="Noto Symbol"/>
              <a:buNone/>
              <a:defRPr/>
            </a:lvl3pPr>
            <a:lvl4pPr marL="1371600" marR="0" lvl="3" indent="0" algn="ctr" rtl="0">
              <a:spcBef>
                <a:spcPts val="400"/>
              </a:spcBef>
              <a:buClr>
                <a:schemeClr val="accent3"/>
              </a:buClr>
              <a:buFont typeface="Noto Symbol"/>
              <a:buNone/>
              <a:defRPr/>
            </a:lvl4pPr>
            <a:lvl5pPr marL="1828800" marR="0" lvl="4" indent="0" algn="ctr" rtl="0">
              <a:spcBef>
                <a:spcPts val="400"/>
              </a:spcBef>
              <a:buClr>
                <a:schemeClr val="accent4"/>
              </a:buClr>
              <a:buFont typeface="Noto Symbol"/>
              <a:buNone/>
              <a:defRPr/>
            </a:lvl5pPr>
            <a:lvl6pPr marL="2286000" marR="0" lvl="5" indent="0" algn="ctr" rtl="0">
              <a:spcBef>
                <a:spcPts val="360"/>
              </a:spcBef>
              <a:buClr>
                <a:schemeClr val="accent1"/>
              </a:buClr>
              <a:buFont typeface="Noto Symbol"/>
              <a:buNone/>
              <a:defRPr/>
            </a:lvl6pPr>
            <a:lvl7pPr marL="2743200" marR="0" lvl="6" indent="0" algn="ctr" rtl="0">
              <a:spcBef>
                <a:spcPts val="360"/>
              </a:spcBef>
              <a:buClr>
                <a:schemeClr val="accent2"/>
              </a:buClr>
              <a:buFont typeface="Noto Symbol"/>
              <a:buNone/>
              <a:defRPr/>
            </a:lvl7pPr>
            <a:lvl8pPr marL="3200400" marR="0" lvl="7" indent="0" algn="ctr" rtl="0">
              <a:spcBef>
                <a:spcPts val="360"/>
              </a:spcBef>
              <a:buClr>
                <a:schemeClr val="accent3"/>
              </a:buClr>
              <a:buFont typeface="Noto Symbol"/>
              <a:buNone/>
              <a:defRPr/>
            </a:lvl8pPr>
            <a:lvl9pPr marL="3657600" marR="0" lvl="8" indent="0" algn="ctr" rtl="0">
              <a:spcBef>
                <a:spcPts val="360"/>
              </a:spcBef>
              <a:buClr>
                <a:schemeClr val="accent4"/>
              </a:buClr>
              <a:buFont typeface="Noto Symbol"/>
              <a:buNone/>
              <a:defRPr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dt" idx="10"/>
          </p:nvPr>
        </p:nvSpPr>
        <p:spPr>
          <a:xfrm>
            <a:off x="76200" y="6068698"/>
            <a:ext cx="2057400" cy="685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ftr" idx="11"/>
          </p:nvPr>
        </p:nvSpPr>
        <p:spPr>
          <a:xfrm>
            <a:off x="2085392" y="236538"/>
            <a:ext cx="5867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ldNum" idx="12"/>
          </p:nvPr>
        </p:nvSpPr>
        <p:spPr>
          <a:xfrm>
            <a:off x="8001000" y="228600"/>
            <a:ext cx="838199" cy="381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1" i="0" u="none" strike="noStrike" cap="non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609600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l" rtl="0">
              <a:spcBef>
                <a:spcPts val="0"/>
              </a:spcBef>
              <a:buClr>
                <a:schemeClr val="dk2"/>
              </a:buClr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609600" y="1589566"/>
            <a:ext cx="3886200" cy="4572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20040" lvl="0" indent="-209550" algn="l" rtl="0">
              <a:spcBef>
                <a:spcPts val="700"/>
              </a:spcBef>
              <a:buClr>
                <a:schemeClr val="accent2"/>
              </a:buClr>
              <a:buFont typeface="Noto Symbol"/>
              <a:buChar char="◻"/>
              <a:defRPr/>
            </a:lvl1pPr>
            <a:lvl2pPr marL="640080" lvl="1" indent="-168910" algn="l" rtl="0">
              <a:spcBef>
                <a:spcPts val="550"/>
              </a:spcBef>
              <a:buClr>
                <a:schemeClr val="accent1"/>
              </a:buClr>
              <a:buFont typeface="Noto Symbol"/>
              <a:buChar char="⬜"/>
              <a:defRPr/>
            </a:lvl2pPr>
            <a:lvl3pPr marL="914400" lvl="2" indent="-119062" algn="l" rtl="0">
              <a:spcBef>
                <a:spcPts val="500"/>
              </a:spcBef>
              <a:buClr>
                <a:schemeClr val="accent2"/>
              </a:buClr>
              <a:buFont typeface="Noto Symbol"/>
              <a:buChar char="■"/>
              <a:defRPr/>
            </a:lvl3pPr>
            <a:lvl4pPr marL="1371600" lvl="3" indent="-133350" algn="l" rtl="0">
              <a:spcBef>
                <a:spcPts val="400"/>
              </a:spcBef>
              <a:buClr>
                <a:schemeClr val="accent3"/>
              </a:buClr>
              <a:buFont typeface="Noto Symbol"/>
              <a:buChar char="■"/>
              <a:defRPr/>
            </a:lvl4pPr>
            <a:lvl5pPr marL="1828800" lvl="4" indent="-146050" algn="l" rtl="0">
              <a:spcBef>
                <a:spcPts val="400"/>
              </a:spcBef>
              <a:buClr>
                <a:schemeClr val="accent4"/>
              </a:buClr>
              <a:buFont typeface="Noto Symbol"/>
              <a:buChar char="■"/>
              <a:defRPr/>
            </a:lvl5pPr>
            <a:lvl6pPr marL="2103120" lvl="5" indent="-121920" algn="l" rtl="0">
              <a:spcBef>
                <a:spcPts val="360"/>
              </a:spcBef>
              <a:buClr>
                <a:schemeClr val="accent1"/>
              </a:buClr>
              <a:buFont typeface="Noto Symbol"/>
              <a:buChar char="▪"/>
              <a:defRPr/>
            </a:lvl6pPr>
            <a:lvl7pPr marL="2377440" lvl="6" indent="-116839" algn="l" rtl="0">
              <a:spcBef>
                <a:spcPts val="360"/>
              </a:spcBef>
              <a:buClr>
                <a:schemeClr val="accent2"/>
              </a:buClr>
              <a:buFont typeface="Noto Symbol"/>
              <a:buChar char="▪"/>
              <a:defRPr/>
            </a:lvl7pPr>
            <a:lvl8pPr marL="2651760" lvl="7" indent="-124460" algn="l" rtl="0">
              <a:spcBef>
                <a:spcPts val="360"/>
              </a:spcBef>
              <a:buClr>
                <a:schemeClr val="accent3"/>
              </a:buClr>
              <a:buFont typeface="Noto Symbol"/>
              <a:buChar char="▪"/>
              <a:defRPr/>
            </a:lvl8pPr>
            <a:lvl9pPr marL="2926080" lvl="8" indent="-119379" algn="l" rtl="0">
              <a:spcBef>
                <a:spcPts val="360"/>
              </a:spcBef>
              <a:buClr>
                <a:schemeClr val="accent4"/>
              </a:buClr>
              <a:buFont typeface="Noto Symbol"/>
              <a:buChar char="▪"/>
              <a:defRPr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2"/>
          </p:nvPr>
        </p:nvSpPr>
        <p:spPr>
          <a:xfrm>
            <a:off x="4844901" y="1589566"/>
            <a:ext cx="3886200" cy="4572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20040" lvl="0" indent="-209550" algn="l" rtl="0">
              <a:spcBef>
                <a:spcPts val="700"/>
              </a:spcBef>
              <a:buClr>
                <a:schemeClr val="accent2"/>
              </a:buClr>
              <a:buFont typeface="Noto Symbol"/>
              <a:buChar char="◻"/>
              <a:defRPr/>
            </a:lvl1pPr>
            <a:lvl2pPr marL="640080" lvl="1" indent="-168910" algn="l" rtl="0">
              <a:spcBef>
                <a:spcPts val="550"/>
              </a:spcBef>
              <a:buClr>
                <a:schemeClr val="accent1"/>
              </a:buClr>
              <a:buFont typeface="Noto Symbol"/>
              <a:buChar char="⬜"/>
              <a:defRPr/>
            </a:lvl2pPr>
            <a:lvl3pPr marL="914400" lvl="2" indent="-119062" algn="l" rtl="0">
              <a:spcBef>
                <a:spcPts val="500"/>
              </a:spcBef>
              <a:buClr>
                <a:schemeClr val="accent2"/>
              </a:buClr>
              <a:buFont typeface="Noto Symbol"/>
              <a:buChar char="■"/>
              <a:defRPr/>
            </a:lvl3pPr>
            <a:lvl4pPr marL="1371600" lvl="3" indent="-133350" algn="l" rtl="0">
              <a:spcBef>
                <a:spcPts val="400"/>
              </a:spcBef>
              <a:buClr>
                <a:schemeClr val="accent3"/>
              </a:buClr>
              <a:buFont typeface="Noto Symbol"/>
              <a:buChar char="■"/>
              <a:defRPr/>
            </a:lvl4pPr>
            <a:lvl5pPr marL="1828800" lvl="4" indent="-146050" algn="l" rtl="0">
              <a:spcBef>
                <a:spcPts val="400"/>
              </a:spcBef>
              <a:buClr>
                <a:schemeClr val="accent4"/>
              </a:buClr>
              <a:buFont typeface="Noto Symbol"/>
              <a:buChar char="■"/>
              <a:defRPr/>
            </a:lvl5pPr>
            <a:lvl6pPr marL="2103120" lvl="5" indent="-121920" algn="l" rtl="0">
              <a:spcBef>
                <a:spcPts val="360"/>
              </a:spcBef>
              <a:buClr>
                <a:schemeClr val="accent1"/>
              </a:buClr>
              <a:buFont typeface="Noto Symbol"/>
              <a:buChar char="▪"/>
              <a:defRPr/>
            </a:lvl6pPr>
            <a:lvl7pPr marL="2377440" lvl="6" indent="-116839" algn="l" rtl="0">
              <a:spcBef>
                <a:spcPts val="360"/>
              </a:spcBef>
              <a:buClr>
                <a:schemeClr val="accent2"/>
              </a:buClr>
              <a:buFont typeface="Noto Symbol"/>
              <a:buChar char="▪"/>
              <a:defRPr/>
            </a:lvl7pPr>
            <a:lvl8pPr marL="2651760" lvl="7" indent="-124460" algn="l" rtl="0">
              <a:spcBef>
                <a:spcPts val="360"/>
              </a:spcBef>
              <a:buClr>
                <a:schemeClr val="accent3"/>
              </a:buClr>
              <a:buFont typeface="Noto Symbol"/>
              <a:buChar char="▪"/>
              <a:defRPr/>
            </a:lvl8pPr>
            <a:lvl9pPr marL="2926080" lvl="8" indent="-119379" algn="l" rtl="0">
              <a:spcBef>
                <a:spcPts val="360"/>
              </a:spcBef>
              <a:buClr>
                <a:schemeClr val="accent4"/>
              </a:buClr>
              <a:buFont typeface="Noto Symbol"/>
              <a:buChar char="▪"/>
              <a:defRPr/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dt" idx="10"/>
          </p:nvPr>
        </p:nvSpPr>
        <p:spPr>
          <a:xfrm>
            <a:off x="6096000" y="6248400"/>
            <a:ext cx="26669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0" y="1272223"/>
            <a:ext cx="533399" cy="2444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609602" y="6248207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533400" y="273050"/>
            <a:ext cx="8153399" cy="8699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609600" y="2438400"/>
            <a:ext cx="3886200" cy="3581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20040" lvl="0" indent="-209550" algn="l" rtl="0">
              <a:spcBef>
                <a:spcPts val="700"/>
              </a:spcBef>
              <a:buClr>
                <a:schemeClr val="accent2"/>
              </a:buClr>
              <a:buFont typeface="Noto Symbol"/>
              <a:buChar char="◻"/>
              <a:defRPr/>
            </a:lvl1pPr>
            <a:lvl2pPr marL="640080" lvl="1" indent="-168910" algn="l" rtl="0">
              <a:spcBef>
                <a:spcPts val="550"/>
              </a:spcBef>
              <a:buClr>
                <a:schemeClr val="accent1"/>
              </a:buClr>
              <a:buFont typeface="Noto Symbol"/>
              <a:buChar char="⬜"/>
              <a:defRPr/>
            </a:lvl2pPr>
            <a:lvl3pPr marL="914400" lvl="2" indent="-119062" algn="l" rtl="0">
              <a:spcBef>
                <a:spcPts val="500"/>
              </a:spcBef>
              <a:buClr>
                <a:schemeClr val="accent2"/>
              </a:buClr>
              <a:buFont typeface="Noto Symbol"/>
              <a:buChar char="■"/>
              <a:defRPr/>
            </a:lvl3pPr>
            <a:lvl4pPr marL="1371600" lvl="3" indent="-133350" algn="l" rtl="0">
              <a:spcBef>
                <a:spcPts val="400"/>
              </a:spcBef>
              <a:buClr>
                <a:schemeClr val="accent3"/>
              </a:buClr>
              <a:buFont typeface="Noto Symbol"/>
              <a:buChar char="■"/>
              <a:defRPr/>
            </a:lvl4pPr>
            <a:lvl5pPr marL="1828800" lvl="4" indent="-146050" algn="l" rtl="0">
              <a:spcBef>
                <a:spcPts val="400"/>
              </a:spcBef>
              <a:buClr>
                <a:schemeClr val="accent4"/>
              </a:buClr>
              <a:buFont typeface="Noto Symbol"/>
              <a:buChar char="■"/>
              <a:defRPr/>
            </a:lvl5pPr>
            <a:lvl6pPr marL="2103120" lvl="5" indent="-121920" algn="l" rtl="0">
              <a:spcBef>
                <a:spcPts val="360"/>
              </a:spcBef>
              <a:buClr>
                <a:schemeClr val="accent1"/>
              </a:buClr>
              <a:buFont typeface="Noto Symbol"/>
              <a:buChar char="▪"/>
              <a:defRPr/>
            </a:lvl6pPr>
            <a:lvl7pPr marL="2377440" lvl="6" indent="-116839" algn="l" rtl="0">
              <a:spcBef>
                <a:spcPts val="360"/>
              </a:spcBef>
              <a:buClr>
                <a:schemeClr val="accent2"/>
              </a:buClr>
              <a:buFont typeface="Noto Symbol"/>
              <a:buChar char="▪"/>
              <a:defRPr/>
            </a:lvl7pPr>
            <a:lvl8pPr marL="2651760" lvl="7" indent="-124460" algn="l" rtl="0">
              <a:spcBef>
                <a:spcPts val="360"/>
              </a:spcBef>
              <a:buClr>
                <a:schemeClr val="accent3"/>
              </a:buClr>
              <a:buFont typeface="Noto Symbol"/>
              <a:buChar char="▪"/>
              <a:defRPr/>
            </a:lvl8pPr>
            <a:lvl9pPr marL="2926080" lvl="8" indent="-119379" algn="l" rtl="0">
              <a:spcBef>
                <a:spcPts val="360"/>
              </a:spcBef>
              <a:buClr>
                <a:schemeClr val="accent4"/>
              </a:buClr>
              <a:buFont typeface="Noto Symbol"/>
              <a:buChar char="▪"/>
              <a:defRPr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2"/>
          </p:nvPr>
        </p:nvSpPr>
        <p:spPr>
          <a:xfrm>
            <a:off x="4800600" y="2438400"/>
            <a:ext cx="3886200" cy="3581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20040" lvl="0" indent="-209550" algn="l" rtl="0">
              <a:spcBef>
                <a:spcPts val="700"/>
              </a:spcBef>
              <a:buClr>
                <a:schemeClr val="accent2"/>
              </a:buClr>
              <a:buFont typeface="Noto Symbol"/>
              <a:buChar char="◻"/>
              <a:defRPr/>
            </a:lvl1pPr>
            <a:lvl2pPr marL="640080" lvl="1" indent="-168910" algn="l" rtl="0">
              <a:spcBef>
                <a:spcPts val="550"/>
              </a:spcBef>
              <a:buClr>
                <a:schemeClr val="accent1"/>
              </a:buClr>
              <a:buFont typeface="Noto Symbol"/>
              <a:buChar char="⬜"/>
              <a:defRPr/>
            </a:lvl2pPr>
            <a:lvl3pPr marL="914400" lvl="2" indent="-119062" algn="l" rtl="0">
              <a:spcBef>
                <a:spcPts val="500"/>
              </a:spcBef>
              <a:buClr>
                <a:schemeClr val="accent2"/>
              </a:buClr>
              <a:buFont typeface="Noto Symbol"/>
              <a:buChar char="■"/>
              <a:defRPr/>
            </a:lvl3pPr>
            <a:lvl4pPr marL="1371600" lvl="3" indent="-133350" algn="l" rtl="0">
              <a:spcBef>
                <a:spcPts val="400"/>
              </a:spcBef>
              <a:buClr>
                <a:schemeClr val="accent3"/>
              </a:buClr>
              <a:buFont typeface="Noto Symbol"/>
              <a:buChar char="■"/>
              <a:defRPr/>
            </a:lvl4pPr>
            <a:lvl5pPr marL="1828800" lvl="4" indent="-146050" algn="l" rtl="0">
              <a:spcBef>
                <a:spcPts val="400"/>
              </a:spcBef>
              <a:buClr>
                <a:schemeClr val="accent4"/>
              </a:buClr>
              <a:buFont typeface="Noto Symbol"/>
              <a:buChar char="■"/>
              <a:defRPr/>
            </a:lvl5pPr>
            <a:lvl6pPr marL="2103120" lvl="5" indent="-121920" algn="l" rtl="0">
              <a:spcBef>
                <a:spcPts val="360"/>
              </a:spcBef>
              <a:buClr>
                <a:schemeClr val="accent1"/>
              </a:buClr>
              <a:buFont typeface="Noto Symbol"/>
              <a:buChar char="▪"/>
              <a:defRPr/>
            </a:lvl6pPr>
            <a:lvl7pPr marL="2377440" lvl="6" indent="-116839" algn="l" rtl="0">
              <a:spcBef>
                <a:spcPts val="360"/>
              </a:spcBef>
              <a:buClr>
                <a:schemeClr val="accent2"/>
              </a:buClr>
              <a:buFont typeface="Noto Symbol"/>
              <a:buChar char="▪"/>
              <a:defRPr/>
            </a:lvl7pPr>
            <a:lvl8pPr marL="2651760" lvl="7" indent="-124460" algn="l" rtl="0">
              <a:spcBef>
                <a:spcPts val="360"/>
              </a:spcBef>
              <a:buClr>
                <a:schemeClr val="accent3"/>
              </a:buClr>
              <a:buFont typeface="Noto Symbol"/>
              <a:buChar char="▪"/>
              <a:defRPr/>
            </a:lvl8pPr>
            <a:lvl9pPr marL="2926080" lvl="8" indent="-119379" algn="l" rtl="0">
              <a:spcBef>
                <a:spcPts val="360"/>
              </a:spcBef>
              <a:buClr>
                <a:schemeClr val="accent4"/>
              </a:buClr>
              <a:buFont typeface="Noto Symbol"/>
              <a:buChar char="▪"/>
              <a:defRPr/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dt" idx="10"/>
          </p:nvPr>
        </p:nvSpPr>
        <p:spPr>
          <a:xfrm>
            <a:off x="6096000" y="6248400"/>
            <a:ext cx="26669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sldNum" idx="12"/>
          </p:nvPr>
        </p:nvSpPr>
        <p:spPr>
          <a:xfrm>
            <a:off x="0" y="1272223"/>
            <a:ext cx="533399" cy="2444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609602" y="6248207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3"/>
          </p:nvPr>
        </p:nvSpPr>
        <p:spPr>
          <a:xfrm>
            <a:off x="609600" y="1752600"/>
            <a:ext cx="3886200" cy="64007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91425" rIns="91425" bIns="91425" anchor="ctr" anchorCtr="0"/>
          <a:lstStyle>
            <a:lvl1pPr marL="0" lvl="0" indent="0" rtl="0">
              <a:spcBef>
                <a:spcPts val="0"/>
              </a:spcBef>
              <a:buClr>
                <a:srgbClr val="FFFFFF"/>
              </a:buClr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body" idx="4"/>
          </p:nvPr>
        </p:nvSpPr>
        <p:spPr>
          <a:xfrm>
            <a:off x="4800600" y="1752600"/>
            <a:ext cx="3886200" cy="64007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 anchorCtr="0"/>
          <a:lstStyle>
            <a:lvl1pPr marL="0" lvl="0" indent="0" rtl="0">
              <a:spcBef>
                <a:spcPts val="0"/>
              </a:spcBef>
              <a:buClr>
                <a:srgbClr val="FFFFFF"/>
              </a:buClr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xfrm>
            <a:off x="609600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l" rtl="0">
              <a:spcBef>
                <a:spcPts val="0"/>
              </a:spcBef>
              <a:buClr>
                <a:schemeClr val="dk2"/>
              </a:buClr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dt" idx="10"/>
          </p:nvPr>
        </p:nvSpPr>
        <p:spPr>
          <a:xfrm>
            <a:off x="6096000" y="6248400"/>
            <a:ext cx="26669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ftr" idx="11"/>
          </p:nvPr>
        </p:nvSpPr>
        <p:spPr>
          <a:xfrm>
            <a:off x="609602" y="6248207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sldNum" idx="12"/>
          </p:nvPr>
        </p:nvSpPr>
        <p:spPr>
          <a:xfrm>
            <a:off x="0" y="1272223"/>
            <a:ext cx="533399" cy="2444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609600" y="273050"/>
            <a:ext cx="8077199" cy="8699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l" rtl="0">
              <a:spcBef>
                <a:spcPts val="0"/>
              </a:spcBef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dt" idx="10"/>
          </p:nvPr>
        </p:nvSpPr>
        <p:spPr>
          <a:xfrm>
            <a:off x="6096000" y="6248400"/>
            <a:ext cx="26669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ftr" idx="11"/>
          </p:nvPr>
        </p:nvSpPr>
        <p:spPr>
          <a:xfrm>
            <a:off x="609602" y="6248207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sldNum" idx="12"/>
          </p:nvPr>
        </p:nvSpPr>
        <p:spPr>
          <a:xfrm>
            <a:off x="0" y="1272223"/>
            <a:ext cx="533399" cy="2444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09600" y="1752600"/>
            <a:ext cx="1600199" cy="4343400"/>
          </a:xfrm>
          <a:prstGeom prst="rect">
            <a:avLst/>
          </a:prstGeom>
          <a:solidFill>
            <a:schemeClr val="accent2"/>
          </a:solidFill>
          <a:ln w="50800" cap="sq" cmpd="sng">
            <a:solidFill>
              <a:schemeClr val="accent2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0"/>
              </a:spcBef>
              <a:spcAft>
                <a:spcPts val="1000"/>
              </a:spcAft>
              <a:buNone/>
              <a:defRPr/>
            </a:lvl1pPr>
            <a:lvl2pPr lvl="1" rtl="0">
              <a:spcBef>
                <a:spcPts val="0"/>
              </a:spcBef>
              <a:buNone/>
              <a:defRPr/>
            </a:lvl2pPr>
            <a:lvl3pPr lvl="2" rtl="0">
              <a:spcBef>
                <a:spcPts val="0"/>
              </a:spcBef>
              <a:buNone/>
              <a:defRPr/>
            </a:lvl3pPr>
            <a:lvl4pPr lvl="3" rtl="0">
              <a:spcBef>
                <a:spcPts val="0"/>
              </a:spcBef>
              <a:buNone/>
              <a:defRPr/>
            </a:lvl4pPr>
            <a:lvl5pPr lvl="4" rtl="0">
              <a:spcBef>
                <a:spcPts val="0"/>
              </a:spcBef>
              <a:buNone/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body" idx="2"/>
          </p:nvPr>
        </p:nvSpPr>
        <p:spPr>
          <a:xfrm>
            <a:off x="2362200" y="1752600"/>
            <a:ext cx="6400799" cy="4419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20040" lvl="0" indent="-209550" algn="l" rtl="0">
              <a:spcBef>
                <a:spcPts val="700"/>
              </a:spcBef>
              <a:buClr>
                <a:schemeClr val="accent2"/>
              </a:buClr>
              <a:buFont typeface="Noto Symbol"/>
              <a:buChar char="◻"/>
              <a:defRPr/>
            </a:lvl1pPr>
            <a:lvl2pPr marL="640080" lvl="1" indent="-168910" algn="l" rtl="0">
              <a:spcBef>
                <a:spcPts val="550"/>
              </a:spcBef>
              <a:buClr>
                <a:schemeClr val="accent1"/>
              </a:buClr>
              <a:buFont typeface="Noto Symbol"/>
              <a:buChar char="⬜"/>
              <a:defRPr/>
            </a:lvl2pPr>
            <a:lvl3pPr marL="914400" lvl="2" indent="-119062" algn="l" rtl="0">
              <a:spcBef>
                <a:spcPts val="500"/>
              </a:spcBef>
              <a:buClr>
                <a:schemeClr val="accent2"/>
              </a:buClr>
              <a:buFont typeface="Noto Symbol"/>
              <a:buChar char="■"/>
              <a:defRPr/>
            </a:lvl3pPr>
            <a:lvl4pPr marL="1371600" lvl="3" indent="-133350" algn="l" rtl="0">
              <a:spcBef>
                <a:spcPts val="400"/>
              </a:spcBef>
              <a:buClr>
                <a:schemeClr val="accent3"/>
              </a:buClr>
              <a:buFont typeface="Noto Symbol"/>
              <a:buChar char="■"/>
              <a:defRPr/>
            </a:lvl4pPr>
            <a:lvl5pPr marL="1828800" lvl="4" indent="-146050" algn="l" rtl="0">
              <a:spcBef>
                <a:spcPts val="400"/>
              </a:spcBef>
              <a:buClr>
                <a:schemeClr val="accent4"/>
              </a:buClr>
              <a:buFont typeface="Noto Symbol"/>
              <a:buChar char="■"/>
              <a:defRPr/>
            </a:lvl5pPr>
            <a:lvl6pPr marL="2103120" lvl="5" indent="-121920" algn="l" rtl="0">
              <a:spcBef>
                <a:spcPts val="360"/>
              </a:spcBef>
              <a:buClr>
                <a:schemeClr val="accent1"/>
              </a:buClr>
              <a:buFont typeface="Noto Symbol"/>
              <a:buChar char="▪"/>
              <a:defRPr/>
            </a:lvl6pPr>
            <a:lvl7pPr marL="2377440" lvl="6" indent="-116839" algn="l" rtl="0">
              <a:spcBef>
                <a:spcPts val="360"/>
              </a:spcBef>
              <a:buClr>
                <a:schemeClr val="accent2"/>
              </a:buClr>
              <a:buFont typeface="Noto Symbol"/>
              <a:buChar char="▪"/>
              <a:defRPr/>
            </a:lvl7pPr>
            <a:lvl8pPr marL="2651760" lvl="7" indent="-124460" algn="l" rtl="0">
              <a:spcBef>
                <a:spcPts val="360"/>
              </a:spcBef>
              <a:buClr>
                <a:schemeClr val="accent3"/>
              </a:buClr>
              <a:buFont typeface="Noto Symbol"/>
              <a:buChar char="▪"/>
              <a:defRPr/>
            </a:lvl8pPr>
            <a:lvl9pPr marL="2926080" lvl="8" indent="-119379" algn="l" rtl="0">
              <a:spcBef>
                <a:spcPts val="360"/>
              </a:spcBef>
              <a:buClr>
                <a:schemeClr val="accent4"/>
              </a:buClr>
              <a:buFont typeface="Noto Symbol"/>
              <a:buChar char="▪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bg>
      <p:bgPr>
        <a:blipFill rotWithShape="1">
          <a:blip r:embed="rId2">
            <a:alphaModFix/>
          </a:blip>
          <a:tile tx="0" ty="0" sx="100000" sy="100000" flip="none" algn="tl"/>
        </a:blipFill>
        <a:effectLst/>
      </p:bgPr>
    </p:bg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1600200" y="5486400"/>
            <a:ext cx="7315200" cy="685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0"/>
              </a:spcBef>
              <a:buNone/>
              <a:defRPr/>
            </a:lvl1pPr>
            <a:lvl2pPr lvl="1" rtl="0">
              <a:spcBef>
                <a:spcPts val="0"/>
              </a:spcBef>
              <a:buNone/>
              <a:defRPr/>
            </a:lvl2pPr>
            <a:lvl3pPr lvl="2" rtl="0">
              <a:spcBef>
                <a:spcPts val="0"/>
              </a:spcBef>
              <a:buNone/>
              <a:defRPr/>
            </a:lvl3pPr>
            <a:lvl4pPr lvl="3" rtl="0">
              <a:spcBef>
                <a:spcPts val="0"/>
              </a:spcBef>
              <a:buNone/>
              <a:defRPr/>
            </a:lvl4pPr>
            <a:lvl5pPr lvl="4" rtl="0">
              <a:spcBef>
                <a:spcPts val="0"/>
              </a:spcBef>
              <a:buNone/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6" name="Shape 76"/>
          <p:cNvSpPr/>
          <p:nvPr/>
        </p:nvSpPr>
        <p:spPr>
          <a:xfrm>
            <a:off x="-9144" y="4572000"/>
            <a:ext cx="9144000" cy="88696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" name="Shape 77"/>
          <p:cNvSpPr/>
          <p:nvPr/>
        </p:nvSpPr>
        <p:spPr>
          <a:xfrm>
            <a:off x="-9144" y="4663439"/>
            <a:ext cx="1463039" cy="7132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" name="Shape 78"/>
          <p:cNvSpPr/>
          <p:nvPr/>
        </p:nvSpPr>
        <p:spPr>
          <a:xfrm>
            <a:off x="1545336" y="4654296"/>
            <a:ext cx="7598663" cy="7132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>
            <a:off x="1600200" y="4648200"/>
            <a:ext cx="7315200" cy="685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l" rtl="0">
              <a:spcBef>
                <a:spcPts val="0"/>
              </a:spcBef>
              <a:buClr>
                <a:srgbClr val="FFFFFF"/>
              </a:buClr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0" name="Shape 80"/>
          <p:cNvSpPr/>
          <p:nvPr/>
        </p:nvSpPr>
        <p:spPr>
          <a:xfrm>
            <a:off x="1447800" y="0"/>
            <a:ext cx="100584" cy="6867143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" name="Shape 81"/>
          <p:cNvSpPr txBox="1">
            <a:spLocks noGrp="1"/>
          </p:cNvSpPr>
          <p:nvPr>
            <p:ph type="dt" idx="10"/>
          </p:nvPr>
        </p:nvSpPr>
        <p:spPr>
          <a:xfrm>
            <a:off x="6248400" y="6248400"/>
            <a:ext cx="26669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sldNum" idx="12"/>
          </p:nvPr>
        </p:nvSpPr>
        <p:spPr>
          <a:xfrm>
            <a:off x="0" y="4667248"/>
            <a:ext cx="1447800" cy="66357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28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28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" name="Shape 83"/>
          <p:cNvSpPr txBox="1">
            <a:spLocks noGrp="1"/>
          </p:cNvSpPr>
          <p:nvPr>
            <p:ph type="ftr" idx="11"/>
          </p:nvPr>
        </p:nvSpPr>
        <p:spPr>
          <a:xfrm>
            <a:off x="1600200" y="6248207"/>
            <a:ext cx="45720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4" name="Shape 84"/>
          <p:cNvSpPr>
            <a:spLocks noGrp="1"/>
          </p:cNvSpPr>
          <p:nvPr>
            <p:ph type="pic" idx="2"/>
          </p:nvPr>
        </p:nvSpPr>
        <p:spPr>
          <a:xfrm>
            <a:off x="1560575" y="0"/>
            <a:ext cx="7583423" cy="4568952"/>
          </a:xfrm>
          <a:prstGeom prst="rect">
            <a:avLst/>
          </a:prstGeom>
          <a:solidFill>
            <a:srgbClr val="E9F0F5"/>
          </a:solidFill>
          <a:ln>
            <a:noFill/>
          </a:ln>
        </p:spPr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title"/>
          </p:nvPr>
        </p:nvSpPr>
        <p:spPr>
          <a:xfrm>
            <a:off x="609600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l" rtl="0">
              <a:spcBef>
                <a:spcPts val="0"/>
              </a:spcBef>
              <a:buClr>
                <a:schemeClr val="dk2"/>
              </a:buClr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 rot="5400000">
            <a:off x="2426207" y="-213359"/>
            <a:ext cx="4526279" cy="8153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20040" lvl="0" indent="-209550" algn="l" rtl="0">
              <a:spcBef>
                <a:spcPts val="700"/>
              </a:spcBef>
              <a:buClr>
                <a:schemeClr val="accent2"/>
              </a:buClr>
              <a:buFont typeface="Noto Symbol"/>
              <a:buChar char="◻"/>
              <a:defRPr/>
            </a:lvl1pPr>
            <a:lvl2pPr marL="640080" lvl="1" indent="-168910" algn="l" rtl="0">
              <a:spcBef>
                <a:spcPts val="550"/>
              </a:spcBef>
              <a:buClr>
                <a:schemeClr val="accent1"/>
              </a:buClr>
              <a:buFont typeface="Noto Symbol"/>
              <a:buChar char="⬜"/>
              <a:defRPr/>
            </a:lvl2pPr>
            <a:lvl3pPr marL="914400" lvl="2" indent="-119062" algn="l" rtl="0">
              <a:spcBef>
                <a:spcPts val="500"/>
              </a:spcBef>
              <a:buClr>
                <a:schemeClr val="accent2"/>
              </a:buClr>
              <a:buFont typeface="Noto Symbol"/>
              <a:buChar char="■"/>
              <a:defRPr/>
            </a:lvl3pPr>
            <a:lvl4pPr marL="1371600" lvl="3" indent="-133350" algn="l" rtl="0">
              <a:spcBef>
                <a:spcPts val="400"/>
              </a:spcBef>
              <a:buClr>
                <a:schemeClr val="accent3"/>
              </a:buClr>
              <a:buFont typeface="Noto Symbol"/>
              <a:buChar char="■"/>
              <a:defRPr/>
            </a:lvl4pPr>
            <a:lvl5pPr marL="1828800" lvl="4" indent="-146050" algn="l" rtl="0">
              <a:spcBef>
                <a:spcPts val="400"/>
              </a:spcBef>
              <a:buClr>
                <a:schemeClr val="accent4"/>
              </a:buClr>
              <a:buFont typeface="Noto Symbol"/>
              <a:buChar char="■"/>
              <a:defRPr/>
            </a:lvl5pPr>
            <a:lvl6pPr marL="2103120" lvl="5" indent="-121920" algn="l" rtl="0">
              <a:spcBef>
                <a:spcPts val="360"/>
              </a:spcBef>
              <a:buClr>
                <a:schemeClr val="accent1"/>
              </a:buClr>
              <a:buFont typeface="Noto Symbol"/>
              <a:buChar char="▪"/>
              <a:defRPr/>
            </a:lvl6pPr>
            <a:lvl7pPr marL="2377440" lvl="6" indent="-116839" algn="l" rtl="0">
              <a:spcBef>
                <a:spcPts val="360"/>
              </a:spcBef>
              <a:buClr>
                <a:schemeClr val="accent2"/>
              </a:buClr>
              <a:buFont typeface="Noto Symbol"/>
              <a:buChar char="▪"/>
              <a:defRPr/>
            </a:lvl7pPr>
            <a:lvl8pPr marL="2651760" lvl="7" indent="-124460" algn="l" rtl="0">
              <a:spcBef>
                <a:spcPts val="360"/>
              </a:spcBef>
              <a:buClr>
                <a:schemeClr val="accent3"/>
              </a:buClr>
              <a:buFont typeface="Noto Symbol"/>
              <a:buChar char="▪"/>
              <a:defRPr/>
            </a:lvl8pPr>
            <a:lvl9pPr marL="2926080" lvl="8" indent="-119379" algn="l" rtl="0">
              <a:spcBef>
                <a:spcPts val="360"/>
              </a:spcBef>
              <a:buClr>
                <a:schemeClr val="accent4"/>
              </a:buClr>
              <a:buFont typeface="Noto Symbol"/>
              <a:buChar char="▪"/>
              <a:defRPr/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dt" idx="10"/>
          </p:nvPr>
        </p:nvSpPr>
        <p:spPr>
          <a:xfrm>
            <a:off x="6096000" y="6248400"/>
            <a:ext cx="26669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ftr" idx="11"/>
          </p:nvPr>
        </p:nvSpPr>
        <p:spPr>
          <a:xfrm>
            <a:off x="609602" y="6248207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0" name="Shape 90"/>
          <p:cNvSpPr txBox="1">
            <a:spLocks noGrp="1"/>
          </p:cNvSpPr>
          <p:nvPr>
            <p:ph type="sldNum" idx="12"/>
          </p:nvPr>
        </p:nvSpPr>
        <p:spPr>
          <a:xfrm>
            <a:off x="0" y="1272223"/>
            <a:ext cx="533399" cy="2444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609600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dk2"/>
              </a:buClr>
              <a:buFont typeface="Arial"/>
              <a:buNone/>
              <a:defRPr/>
            </a:lvl1pPr>
            <a:lvl2pPr marL="0" marR="0" lvl="1" indent="0" algn="l" rtl="0">
              <a:spcBef>
                <a:spcPts val="0"/>
              </a:spcBef>
              <a:defRPr/>
            </a:lvl2pPr>
            <a:lvl3pPr marL="0" marR="0" lvl="2" indent="0" algn="l" rtl="0">
              <a:spcBef>
                <a:spcPts val="0"/>
              </a:spcBef>
              <a:defRPr/>
            </a:lvl3pPr>
            <a:lvl4pPr marL="0" marR="0" lvl="3" indent="0" algn="l" rtl="0">
              <a:spcBef>
                <a:spcPts val="0"/>
              </a:spcBef>
              <a:defRPr/>
            </a:lvl4pPr>
            <a:lvl5pPr marL="0" marR="0" lvl="4" indent="0" algn="l" rtl="0">
              <a:spcBef>
                <a:spcPts val="0"/>
              </a:spcBef>
              <a:defRPr/>
            </a:lvl5pPr>
            <a:lvl6pPr marL="0" marR="0" lvl="5" indent="0" algn="l" rtl="0">
              <a:spcBef>
                <a:spcPts val="0"/>
              </a:spcBef>
              <a:defRPr/>
            </a:lvl6pPr>
            <a:lvl7pPr marL="0" marR="0" lvl="6" indent="0" algn="l" rtl="0">
              <a:spcBef>
                <a:spcPts val="0"/>
              </a:spcBef>
              <a:defRPr/>
            </a:lvl7pPr>
            <a:lvl8pPr marL="0" marR="0" lvl="7" indent="0" algn="l" rtl="0">
              <a:spcBef>
                <a:spcPts val="0"/>
              </a:spcBef>
              <a:defRPr/>
            </a:lvl8pPr>
            <a:lvl9pPr marL="0" marR="0" lvl="8" indent="0" algn="l" rtl="0"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5262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20040" marR="0" lvl="0" indent="-209550" algn="l" rtl="0">
              <a:spcBef>
                <a:spcPts val="700"/>
              </a:spcBef>
              <a:buClr>
                <a:schemeClr val="accent2"/>
              </a:buClr>
              <a:buFont typeface="Noto Symbol"/>
              <a:buChar char="◻"/>
              <a:defRPr/>
            </a:lvl1pPr>
            <a:lvl2pPr marL="640080" marR="0" lvl="1" indent="-168910" algn="l" rtl="0">
              <a:spcBef>
                <a:spcPts val="550"/>
              </a:spcBef>
              <a:buClr>
                <a:schemeClr val="accent1"/>
              </a:buClr>
              <a:buFont typeface="Noto Symbol"/>
              <a:buChar char="⬜"/>
              <a:defRPr/>
            </a:lvl2pPr>
            <a:lvl3pPr marL="914400" marR="0" lvl="2" indent="-119062" algn="l" rtl="0">
              <a:spcBef>
                <a:spcPts val="500"/>
              </a:spcBef>
              <a:buClr>
                <a:schemeClr val="accent2"/>
              </a:buClr>
              <a:buFont typeface="Noto Symbol"/>
              <a:buChar char="■"/>
              <a:defRPr/>
            </a:lvl3pPr>
            <a:lvl4pPr marL="1371600" marR="0" lvl="3" indent="-133350" algn="l" rtl="0">
              <a:spcBef>
                <a:spcPts val="400"/>
              </a:spcBef>
              <a:buClr>
                <a:schemeClr val="accent3"/>
              </a:buClr>
              <a:buFont typeface="Noto Symbol"/>
              <a:buChar char="■"/>
              <a:defRPr/>
            </a:lvl4pPr>
            <a:lvl5pPr marL="1828800" marR="0" lvl="4" indent="-146050" algn="l" rtl="0">
              <a:spcBef>
                <a:spcPts val="400"/>
              </a:spcBef>
              <a:buClr>
                <a:schemeClr val="accent4"/>
              </a:buClr>
              <a:buFont typeface="Noto Symbol"/>
              <a:buChar char="■"/>
              <a:defRPr/>
            </a:lvl5pPr>
            <a:lvl6pPr marL="2103120" marR="0" lvl="5" indent="-121920" algn="l" rtl="0">
              <a:spcBef>
                <a:spcPts val="360"/>
              </a:spcBef>
              <a:buClr>
                <a:schemeClr val="accent1"/>
              </a:buClr>
              <a:buFont typeface="Noto Symbol"/>
              <a:buChar char="▪"/>
              <a:defRPr/>
            </a:lvl6pPr>
            <a:lvl7pPr marL="2377440" marR="0" lvl="6" indent="-116839" algn="l" rtl="0">
              <a:spcBef>
                <a:spcPts val="360"/>
              </a:spcBef>
              <a:buClr>
                <a:schemeClr val="accent2"/>
              </a:buClr>
              <a:buFont typeface="Noto Symbol"/>
              <a:buChar char="▪"/>
              <a:defRPr/>
            </a:lvl7pPr>
            <a:lvl8pPr marL="2651760" marR="0" lvl="7" indent="-124460" algn="l" rtl="0">
              <a:spcBef>
                <a:spcPts val="360"/>
              </a:spcBef>
              <a:buClr>
                <a:schemeClr val="accent3"/>
              </a:buClr>
              <a:buFont typeface="Noto Symbol"/>
              <a:buChar char="▪"/>
              <a:defRPr/>
            </a:lvl8pPr>
            <a:lvl9pPr marL="2926080" marR="0" lvl="8" indent="-119379" algn="l" rtl="0">
              <a:spcBef>
                <a:spcPts val="360"/>
              </a:spcBef>
              <a:buClr>
                <a:schemeClr val="accent4"/>
              </a:buClr>
              <a:buFont typeface="Noto Symbol"/>
              <a:buChar char="▪"/>
              <a:defRPr/>
            </a:lvl9pPr>
          </a:lstStyle>
          <a:p>
            <a:endParaRPr dirty="0"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6096000" y="6248400"/>
            <a:ext cx="26669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609602" y="6248207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" name="Shape 14"/>
          <p:cNvSpPr/>
          <p:nvPr/>
        </p:nvSpPr>
        <p:spPr>
          <a:xfrm>
            <a:off x="0" y="1234440"/>
            <a:ext cx="9144000" cy="32003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" name="Shape 15"/>
          <p:cNvSpPr/>
          <p:nvPr/>
        </p:nvSpPr>
        <p:spPr>
          <a:xfrm>
            <a:off x="0" y="1280159"/>
            <a:ext cx="533399" cy="228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" name="Shape 16"/>
          <p:cNvSpPr/>
          <p:nvPr/>
        </p:nvSpPr>
        <p:spPr>
          <a:xfrm>
            <a:off x="590550" y="1280159"/>
            <a:ext cx="8553450" cy="228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" name="Shape 17"/>
          <p:cNvSpPr txBox="1">
            <a:spLocks noGrp="1"/>
          </p:cNvSpPr>
          <p:nvPr>
            <p:ph type="sldNum" idx="12"/>
          </p:nvPr>
        </p:nvSpPr>
        <p:spPr>
          <a:xfrm>
            <a:off x="0" y="1272223"/>
            <a:ext cx="533399" cy="2444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1371601" y="2743200"/>
            <a:ext cx="7123113" cy="16732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2"/>
              </a:buClr>
              <a:buSzPct val="25000"/>
              <a:buFont typeface="Noto Symbol"/>
              <a:buNone/>
            </a:pPr>
            <a:r>
              <a:rPr lang="en-US" sz="28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Advanced Classifiers</a:t>
            </a:r>
          </a:p>
          <a:p>
            <a:pPr marL="0" marR="0" lvl="0" indent="0" algn="l" rtl="0">
              <a:spcBef>
                <a:spcPts val="700"/>
              </a:spcBef>
              <a:buClr>
                <a:schemeClr val="accent2"/>
              </a:buClr>
              <a:buSzPct val="25000"/>
              <a:buFont typeface="Noto Symbol"/>
              <a:buNone/>
            </a:pPr>
            <a:endParaRPr sz="2800" b="0" i="0" u="none" strike="noStrike" cap="none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Shape 106"/>
          <p:cNvSpPr txBox="1">
            <a:spLocks noGrp="1"/>
          </p:cNvSpPr>
          <p:nvPr>
            <p:ph type="title"/>
          </p:nvPr>
        </p:nvSpPr>
        <p:spPr>
          <a:xfrm>
            <a:off x="1371600" y="1600200"/>
            <a:ext cx="76199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FFFFFF"/>
              </a:buClr>
              <a:buSzPct val="25000"/>
              <a:buFont typeface="Arial"/>
              <a:buNone/>
            </a:pPr>
            <a:r>
              <a:rPr lang="en-US" sz="395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Week 1, Video 6</a:t>
            </a:r>
            <a:br>
              <a:rPr lang="en-US" sz="395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endParaRPr lang="en-US" sz="3950" b="0" i="0" u="none" strike="noStrike" cap="none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F98E92-ADDC-A89A-978A-CB53EB8324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Neural network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9C51D5-5780-B0B8-E4FA-9AE9AE4D7F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Red circles: Predictors</a:t>
            </a:r>
          </a:p>
          <a:p>
            <a:r>
              <a:rPr lang="en-US" dirty="0"/>
              <a:t>Blue circles: </a:t>
            </a:r>
            <a:r>
              <a:rPr lang="en-US" dirty="0" err="1"/>
              <a:t>Perceptrons</a:t>
            </a:r>
            <a:endParaRPr lang="en-US" dirty="0"/>
          </a:p>
          <a:p>
            <a:r>
              <a:rPr lang="en-US" dirty="0"/>
              <a:t>Green circles: </a:t>
            </a:r>
            <a:r>
              <a:rPr lang="en-US" dirty="0" err="1"/>
              <a:t>Predicteds</a:t>
            </a:r>
            <a:endParaRPr lang="en-US" dirty="0"/>
          </a:p>
          <a:p>
            <a:endParaRPr lang="en-US" dirty="0"/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ED65DC34-8EDB-8CE2-EEED-6C369D0AD4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019800" y="2698750"/>
            <a:ext cx="3000375" cy="360997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C1647B9-CD70-DE03-5161-D4B6BA49783F}"/>
              </a:ext>
            </a:extLst>
          </p:cNvPr>
          <p:cNvSpPr txBox="1"/>
          <p:nvPr/>
        </p:nvSpPr>
        <p:spPr>
          <a:xfrm>
            <a:off x="76200" y="6400800"/>
            <a:ext cx="8763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Image courtesy of glosser.ca used under Creative Commons Licensing</a:t>
            </a:r>
          </a:p>
        </p:txBody>
      </p:sp>
    </p:spTree>
    <p:extLst>
      <p:ext uri="{BB962C8B-B14F-4D97-AF65-F5344CB8AC3E}">
        <p14:creationId xmlns:p14="http://schemas.microsoft.com/office/powerpoint/2010/main" val="509478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F98E92-ADDC-A89A-978A-CB53EB8324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you see here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9C51D5-5780-B0B8-E4FA-9AE9AE4D7F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single layer neural network</a:t>
            </a:r>
          </a:p>
          <a:p>
            <a:r>
              <a:rPr lang="en-US" dirty="0"/>
              <a:t>A </a:t>
            </a:r>
            <a:r>
              <a:rPr lang="en-US" b="1" i="1" dirty="0"/>
              <a:t>very</a:t>
            </a:r>
            <a:r>
              <a:rPr lang="en-US" dirty="0"/>
              <a:t> simple one</a:t>
            </a:r>
          </a:p>
          <a:p>
            <a:r>
              <a:rPr lang="en-US" dirty="0"/>
              <a:t>Generally hundreds/</a:t>
            </a:r>
            <a:br>
              <a:rPr lang="en-US" dirty="0"/>
            </a:br>
            <a:r>
              <a:rPr lang="en-US" dirty="0"/>
              <a:t>thousands/millions of hidden </a:t>
            </a:r>
            <a:br>
              <a:rPr lang="en-US" dirty="0"/>
            </a:br>
            <a:r>
              <a:rPr lang="en-US" dirty="0" err="1"/>
              <a:t>perceptrons</a:t>
            </a:r>
            <a:endParaRPr lang="en-US" dirty="0"/>
          </a:p>
          <a:p>
            <a:endParaRPr lang="en-US" dirty="0"/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ED65DC34-8EDB-8CE2-EEED-6C369D0AD4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019800" y="2698750"/>
            <a:ext cx="3000375" cy="360997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C1647B9-CD70-DE03-5161-D4B6BA49783F}"/>
              </a:ext>
            </a:extLst>
          </p:cNvPr>
          <p:cNvSpPr txBox="1"/>
          <p:nvPr/>
        </p:nvSpPr>
        <p:spPr>
          <a:xfrm>
            <a:off x="76200" y="6400800"/>
            <a:ext cx="8763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Image courtesy of glosser.ca used under Creative Commons Licensing</a:t>
            </a:r>
          </a:p>
        </p:txBody>
      </p:sp>
    </p:spTree>
    <p:extLst>
      <p:ext uri="{BB962C8B-B14F-4D97-AF65-F5344CB8AC3E}">
        <p14:creationId xmlns:p14="http://schemas.microsoft.com/office/powerpoint/2010/main" val="25477368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F98E92-ADDC-A89A-978A-CB53EB8324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But this is just a simple single-layer neural network</a:t>
            </a:r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ED65DC34-8EDB-8CE2-EEED-6C369D0AD4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200400" y="2104231"/>
            <a:ext cx="3000375" cy="360997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C1647B9-CD70-DE03-5161-D4B6BA49783F}"/>
              </a:ext>
            </a:extLst>
          </p:cNvPr>
          <p:cNvSpPr txBox="1"/>
          <p:nvPr/>
        </p:nvSpPr>
        <p:spPr>
          <a:xfrm>
            <a:off x="76200" y="6400800"/>
            <a:ext cx="8763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Image courtesy of glosser.ca used under Creative Commons Licensing</a:t>
            </a:r>
          </a:p>
        </p:txBody>
      </p:sp>
    </p:spTree>
    <p:extLst>
      <p:ext uri="{BB962C8B-B14F-4D97-AF65-F5344CB8AC3E}">
        <p14:creationId xmlns:p14="http://schemas.microsoft.com/office/powerpoint/2010/main" val="27193537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A56DC7-6815-4B88-7EFE-DAA6CE8D4A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 to deep learning</a:t>
            </a:r>
          </a:p>
        </p:txBody>
      </p:sp>
      <p:pic>
        <p:nvPicPr>
          <p:cNvPr id="1026" name="Picture 2" descr="Visual diagram of an input layer, hidden layers, and an output layer of a feedforward neural network">
            <a:extLst>
              <a:ext uri="{FF2B5EF4-FFF2-40B4-BE49-F238E27FC236}">
                <a16:creationId xmlns:a16="http://schemas.microsoft.com/office/drawing/2014/main" id="{312767FD-FEC2-74DD-331E-5966C24EF6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705768"/>
            <a:ext cx="6073654" cy="4314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827AA98-E689-6F60-C284-ABBBEAFACF1F}"/>
              </a:ext>
            </a:extLst>
          </p:cNvPr>
          <p:cNvSpPr txBox="1"/>
          <p:nvPr/>
        </p:nvSpPr>
        <p:spPr>
          <a:xfrm>
            <a:off x="76200" y="6400800"/>
            <a:ext cx="8763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Image courtesy of IBM</a:t>
            </a:r>
          </a:p>
        </p:txBody>
      </p:sp>
    </p:spTree>
    <p:extLst>
      <p:ext uri="{BB962C8B-B14F-4D97-AF65-F5344CB8AC3E}">
        <p14:creationId xmlns:p14="http://schemas.microsoft.com/office/powerpoint/2010/main" val="1134858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A56DC7-6815-4B88-7EFE-DAA6CE8D4A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 hidden layers</a:t>
            </a:r>
          </a:p>
        </p:txBody>
      </p:sp>
      <p:pic>
        <p:nvPicPr>
          <p:cNvPr id="1026" name="Picture 2" descr="Visual diagram of an input layer, hidden layers, and an output layer of a feedforward neural network">
            <a:extLst>
              <a:ext uri="{FF2B5EF4-FFF2-40B4-BE49-F238E27FC236}">
                <a16:creationId xmlns:a16="http://schemas.microsoft.com/office/drawing/2014/main" id="{312767FD-FEC2-74DD-331E-5966C24EF6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705768"/>
            <a:ext cx="6073654" cy="4314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827AA98-E689-6F60-C284-ABBBEAFACF1F}"/>
              </a:ext>
            </a:extLst>
          </p:cNvPr>
          <p:cNvSpPr txBox="1"/>
          <p:nvPr/>
        </p:nvSpPr>
        <p:spPr>
          <a:xfrm>
            <a:off x="76200" y="6400800"/>
            <a:ext cx="8763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Image courtesy of IBM</a:t>
            </a:r>
          </a:p>
        </p:txBody>
      </p:sp>
    </p:spTree>
    <p:extLst>
      <p:ext uri="{BB962C8B-B14F-4D97-AF65-F5344CB8AC3E}">
        <p14:creationId xmlns:p14="http://schemas.microsoft.com/office/powerpoint/2010/main" val="4669504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F98E92-ADDC-A89A-978A-CB53EB8324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Why does deep learning (sometimes) work better?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9C51D5-5780-B0B8-E4FA-9AE9AE4D7F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capture multiple layers of abstraction</a:t>
            </a:r>
          </a:p>
          <a:p>
            <a:endParaRPr lang="en-US" dirty="0"/>
          </a:p>
          <a:p>
            <a:r>
              <a:rPr lang="en-US" dirty="0"/>
              <a:t>Without having to do so in a way that human beings can understand</a:t>
            </a:r>
          </a:p>
        </p:txBody>
      </p:sp>
    </p:spTree>
    <p:extLst>
      <p:ext uri="{BB962C8B-B14F-4D97-AF65-F5344CB8AC3E}">
        <p14:creationId xmlns:p14="http://schemas.microsoft.com/office/powerpoint/2010/main" val="647517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8B5A4B-28D0-F887-5A2F-052B079F53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Any 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D96348-BDE5-D4FE-1A16-B47DAABD87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6129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584E1-ECE8-5D84-B4B3-5032CDDA71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0DAC7D-04D1-31BB-90F7-B2A81561FA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Lots of ways to make things more complex still</a:t>
            </a:r>
          </a:p>
        </p:txBody>
      </p:sp>
    </p:spTree>
    <p:extLst>
      <p:ext uri="{BB962C8B-B14F-4D97-AF65-F5344CB8AC3E}">
        <p14:creationId xmlns:p14="http://schemas.microsoft.com/office/powerpoint/2010/main" val="40170621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BF696A-1BC3-0351-C671-A177D6A1C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Often the term deep learning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FE1F01-E656-EE12-08CD-BE5C58A615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Reserved for recurrent neural networks</a:t>
            </a:r>
            <a:br>
              <a:rPr lang="en-US" dirty="0"/>
            </a:br>
            <a:r>
              <a:rPr lang="en-US" dirty="0"/>
              <a:t>(or more complex algorithms still)</a:t>
            </a:r>
          </a:p>
          <a:p>
            <a:endParaRPr lang="en-US" dirty="0"/>
          </a:p>
          <a:p>
            <a:r>
              <a:rPr lang="en-US" dirty="0"/>
              <a:t>Recurrent neural networks f</a:t>
            </a:r>
            <a:r>
              <a:rPr lang="en-US" sz="2900" dirty="0">
                <a:solidFill>
                  <a:schemeClr val="dk1"/>
                </a:solidFill>
              </a:rPr>
              <a:t>its on sequence of events</a:t>
            </a:r>
          </a:p>
          <a:p>
            <a:pPr marL="720090" lvl="1" indent="-32004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500" dirty="0">
                <a:solidFill>
                  <a:schemeClr val="dk1"/>
                </a:solidFill>
              </a:rPr>
              <a:t>Keeping some degree of “memory” about previous events</a:t>
            </a:r>
          </a:p>
          <a:p>
            <a:pPr marL="720090" lvl="1" indent="-32004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500" dirty="0">
                <a:solidFill>
                  <a:schemeClr val="dk1"/>
                </a:solidFill>
              </a:rPr>
              <a:t>A different category of prediction model than classifiers that treat events as separate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11053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BF696A-1BC3-0351-C671-A177D6A1C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Recurrent neural networks (RNN)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FE1F01-E656-EE12-08CD-BE5C58A615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Feed back information from later layers back to earlier layers</a:t>
            </a:r>
          </a:p>
          <a:p>
            <a:endParaRPr lang="en-US" sz="2500" dirty="0">
              <a:solidFill>
                <a:schemeClr val="dk1"/>
              </a:solidFill>
            </a:endParaRPr>
          </a:p>
          <a:p>
            <a:r>
              <a:rPr lang="en-US" dirty="0">
                <a:solidFill>
                  <a:schemeClr val="dk1"/>
                </a:solidFill>
              </a:rPr>
              <a:t>A node can (over time) influence itself</a:t>
            </a:r>
          </a:p>
          <a:p>
            <a:endParaRPr lang="en-US" dirty="0">
              <a:solidFill>
                <a:schemeClr val="dk1"/>
              </a:solidFill>
            </a:endParaRPr>
          </a:p>
          <a:p>
            <a:r>
              <a:rPr lang="en-US" dirty="0">
                <a:solidFill>
                  <a:schemeClr val="dk1"/>
                </a:solidFill>
              </a:rPr>
              <a:t>Allows for sequence of outputs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41063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Classification</a:t>
            </a:r>
          </a:p>
        </p:txBody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There is something you want to predict (“the label”)</a:t>
            </a:r>
          </a:p>
          <a:p>
            <a:pPr marL="320040" marR="0" lvl="0" indent="-320040" algn="l" rtl="0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thing you want to predict is categorical</a:t>
            </a:r>
          </a:p>
          <a:p>
            <a:pPr marL="640080" marR="0" lvl="1" indent="-284480" algn="l" rtl="0"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ymbol"/>
              <a:buChar char="⬜"/>
            </a:pPr>
            <a:r>
              <a:rPr lang="en-US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answer is one of a set of categories, not a number</a:t>
            </a:r>
          </a:p>
          <a:p>
            <a:pPr marL="640080" marR="0" lvl="1" indent="-284480" algn="l" rtl="0"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ymbol"/>
              <a:buNone/>
            </a:pPr>
            <a:endParaRPr sz="2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BF696A-1BC3-0351-C671-A177D6A1C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Long short term memory networks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FE1F01-E656-EE12-08CD-BE5C58A615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RNN variant</a:t>
            </a:r>
          </a:p>
          <a:p>
            <a:endParaRPr lang="en-US" dirty="0">
              <a:solidFill>
                <a:schemeClr val="dk1"/>
              </a:solidFill>
            </a:endParaRPr>
          </a:p>
          <a:p>
            <a:r>
              <a:rPr lang="en-US" dirty="0">
                <a:solidFill>
                  <a:schemeClr val="dk1"/>
                </a:solidFill>
              </a:rPr>
              <a:t>Replaces </a:t>
            </a:r>
            <a:r>
              <a:rPr lang="en-US" dirty="0" err="1">
                <a:solidFill>
                  <a:schemeClr val="dk1"/>
                </a:solidFill>
              </a:rPr>
              <a:t>perceptrons</a:t>
            </a:r>
            <a:r>
              <a:rPr lang="en-US" dirty="0">
                <a:solidFill>
                  <a:schemeClr val="dk1"/>
                </a:solidFill>
              </a:rPr>
              <a:t> with LSTM units</a:t>
            </a:r>
          </a:p>
          <a:p>
            <a:endParaRPr lang="en-US" dirty="0">
              <a:solidFill>
                <a:schemeClr val="dk1"/>
              </a:solidFill>
            </a:endParaRPr>
          </a:p>
          <a:p>
            <a:r>
              <a:rPr lang="en-US" dirty="0">
                <a:solidFill>
                  <a:schemeClr val="dk1"/>
                </a:solidFill>
              </a:rPr>
              <a:t>Information propagation reduces over time for given piece of information (long-term memory)</a:t>
            </a:r>
          </a:p>
          <a:p>
            <a:endParaRPr lang="en-US" dirty="0">
              <a:solidFill>
                <a:schemeClr val="dk1"/>
              </a:solidFill>
            </a:endParaRPr>
          </a:p>
          <a:p>
            <a:r>
              <a:rPr lang="en-US" dirty="0">
                <a:solidFill>
                  <a:schemeClr val="dk1"/>
                </a:solidFill>
              </a:rPr>
              <a:t>Activation patterns in network change once per time step (short-term memory)</a:t>
            </a:r>
          </a:p>
          <a:p>
            <a:endParaRPr lang="en-US" dirty="0">
              <a:solidFill>
                <a:schemeClr val="dk1"/>
              </a:solidFill>
            </a:endParaRPr>
          </a:p>
          <a:p>
            <a:r>
              <a:rPr lang="en-US" dirty="0">
                <a:solidFill>
                  <a:schemeClr val="dk1"/>
                </a:solidFill>
              </a:rPr>
              <a:t>Will not go into full details; linear algebra required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08424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B281A0-6292-F410-C71A-80046BB46E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/>
              <a:t>LSTM Unit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C56C5ACC-3B3E-4F2E-9D95-CDF4E29ECF5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57200" y="1499616"/>
            <a:ext cx="8229600" cy="3657600"/>
          </a:xfr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A49E554-CABF-F21C-9CA3-BC042A3FFE08}"/>
              </a:ext>
            </a:extLst>
          </p:cNvPr>
          <p:cNvSpPr txBox="1"/>
          <p:nvPr/>
        </p:nvSpPr>
        <p:spPr>
          <a:xfrm>
            <a:off x="88392" y="6571488"/>
            <a:ext cx="876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Image by </a:t>
            </a:r>
            <a:r>
              <a:rPr lang="en-US" dirty="0" err="1"/>
              <a:t>fdeloche</a:t>
            </a:r>
            <a:r>
              <a:rPr lang="en-US" dirty="0"/>
              <a:t> - CC BY-SA 4.0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76477BE-8669-D0FE-4643-EDD2847F5815}"/>
              </a:ext>
            </a:extLst>
          </p:cNvPr>
          <p:cNvSpPr txBox="1">
            <a:spLocks/>
          </p:cNvSpPr>
          <p:nvPr/>
        </p:nvSpPr>
        <p:spPr>
          <a:xfrm>
            <a:off x="685800" y="5157216"/>
            <a:ext cx="8001000" cy="155416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Note the:</a:t>
            </a:r>
          </a:p>
          <a:p>
            <a:pPr marL="457200" lvl="1" indent="0">
              <a:buNone/>
            </a:pPr>
            <a:r>
              <a:rPr lang="en-US" dirty="0">
                <a:solidFill>
                  <a:schemeClr val="dk1"/>
                </a:solidFill>
              </a:rPr>
              <a:t>Hidden state (h)	Forget gate (Ft)</a:t>
            </a:r>
          </a:p>
          <a:p>
            <a:pPr marL="457200" lvl="1" indent="0">
              <a:buNone/>
            </a:pPr>
            <a:r>
              <a:rPr lang="en-US" dirty="0">
                <a:solidFill>
                  <a:schemeClr val="dk1"/>
                </a:solidFill>
              </a:rPr>
              <a:t>Input gate (It)		Output gate (</a:t>
            </a:r>
            <a:r>
              <a:rPr lang="en-US" dirty="0" err="1">
                <a:solidFill>
                  <a:schemeClr val="dk1"/>
                </a:solidFill>
              </a:rPr>
              <a:t>Ot</a:t>
            </a:r>
            <a:r>
              <a:rPr lang="en-US" dirty="0">
                <a:solidFill>
                  <a:schemeClr val="dk1"/>
                </a:solidFill>
              </a:rPr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7433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" name="Shape 419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Transformer/Foundation Models</a:t>
            </a:r>
          </a:p>
        </p:txBody>
      </p:sp>
      <p:sp>
        <p:nvSpPr>
          <p:cNvPr id="420" name="Shape 420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68133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indent="-320040">
              <a:spcBef>
                <a:spcPts val="0"/>
              </a:spcBef>
              <a:buSzPct val="59999"/>
            </a:pPr>
            <a:r>
              <a:rPr lang="en-US" sz="3200" dirty="0"/>
              <a:t>BERT, </a:t>
            </a:r>
            <a:r>
              <a:rPr lang="en-US" sz="3200" dirty="0" err="1"/>
              <a:t>MathBERT</a:t>
            </a:r>
            <a:r>
              <a:rPr lang="en-US" sz="3200" dirty="0"/>
              <a:t>, GPT-2, GPT-3/3.5, DALL-E 2, </a:t>
            </a:r>
            <a:r>
              <a:rPr lang="en-US" sz="3200" dirty="0" err="1"/>
              <a:t>StableDiffusion</a:t>
            </a:r>
            <a:endParaRPr lang="en-US" sz="3200" dirty="0"/>
          </a:p>
          <a:p>
            <a:pPr lvl="1" indent="-320040">
              <a:spcBef>
                <a:spcPts val="0"/>
              </a:spcBef>
              <a:buSzPct val="59999"/>
            </a:pPr>
            <a:r>
              <a:rPr lang="en-US" sz="2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As of when I’m writing this slide</a:t>
            </a:r>
            <a:endParaRPr sz="26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0233007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" name="Shape 419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Transformer/Foundation Models</a:t>
            </a:r>
          </a:p>
        </p:txBody>
      </p:sp>
      <p:sp>
        <p:nvSpPr>
          <p:cNvPr id="420" name="Shape 420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68133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r>
              <a:rPr lang="en-US" sz="3200" dirty="0"/>
              <a:t>Can predict </a:t>
            </a:r>
          </a:p>
          <a:p>
            <a:pPr lvl="1"/>
            <a:r>
              <a:rPr lang="en-US" sz="2800" dirty="0"/>
              <a:t>Words</a:t>
            </a:r>
          </a:p>
          <a:p>
            <a:pPr lvl="1"/>
            <a:r>
              <a:rPr lang="en-US" sz="2800" dirty="0"/>
              <a:t>Sentences</a:t>
            </a:r>
          </a:p>
          <a:p>
            <a:pPr lvl="1"/>
            <a:r>
              <a:rPr lang="en-US" sz="2800" dirty="0"/>
              <a:t>Pixels</a:t>
            </a:r>
          </a:p>
          <a:p>
            <a:pPr lvl="1"/>
            <a:r>
              <a:rPr lang="en-US" sz="2800" dirty="0"/>
              <a:t>Computer program text</a:t>
            </a:r>
          </a:p>
          <a:p>
            <a:pPr lvl="1"/>
            <a:r>
              <a:rPr lang="en-US" sz="2800" dirty="0"/>
              <a:t>Mathematical equations </a:t>
            </a:r>
          </a:p>
          <a:p>
            <a:pPr lvl="1"/>
            <a:r>
              <a:rPr lang="en-US" sz="2800" dirty="0"/>
              <a:t>Anything? </a:t>
            </a:r>
          </a:p>
        </p:txBody>
      </p:sp>
    </p:spTree>
    <p:extLst>
      <p:ext uri="{BB962C8B-B14F-4D97-AF65-F5344CB8AC3E}">
        <p14:creationId xmlns:p14="http://schemas.microsoft.com/office/powerpoint/2010/main" val="318428551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" name="Shape 419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Transformer/Foundation Models</a:t>
            </a:r>
          </a:p>
        </p:txBody>
      </p:sp>
      <p:sp>
        <p:nvSpPr>
          <p:cNvPr id="420" name="Shape 420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68133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r>
              <a:rPr lang="en-US" sz="3200" dirty="0"/>
              <a:t>Can predict </a:t>
            </a:r>
          </a:p>
          <a:p>
            <a:pPr lvl="1"/>
            <a:r>
              <a:rPr lang="en-US" sz="2800" dirty="0"/>
              <a:t>Words</a:t>
            </a:r>
          </a:p>
          <a:p>
            <a:pPr lvl="1"/>
            <a:r>
              <a:rPr lang="en-US" sz="2800" dirty="0"/>
              <a:t>Sentences</a:t>
            </a:r>
          </a:p>
          <a:p>
            <a:pPr lvl="1"/>
            <a:r>
              <a:rPr lang="en-US" sz="2800" dirty="0"/>
              <a:t>Pixels</a:t>
            </a:r>
          </a:p>
          <a:p>
            <a:pPr lvl="1"/>
            <a:r>
              <a:rPr lang="en-US" sz="2800" dirty="0"/>
              <a:t>Computer program text</a:t>
            </a:r>
          </a:p>
          <a:p>
            <a:pPr lvl="1"/>
            <a:r>
              <a:rPr lang="en-US" sz="2800" dirty="0"/>
              <a:t>Mathematical equations </a:t>
            </a:r>
          </a:p>
          <a:p>
            <a:pPr lvl="1"/>
            <a:r>
              <a:rPr lang="en-US" sz="2800" dirty="0"/>
              <a:t>Anything? </a:t>
            </a:r>
          </a:p>
          <a:p>
            <a:pPr lvl="1"/>
            <a:endParaRPr lang="en-US" sz="2800" dirty="0"/>
          </a:p>
          <a:p>
            <a:r>
              <a:rPr lang="en-US" sz="2800" dirty="0"/>
              <a:t> And, in a sudden light-switch transformation, prediction becomes generation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65187651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" name="Shape 419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Transformer/Foundation Models</a:t>
            </a:r>
          </a:p>
        </p:txBody>
      </p:sp>
      <p:sp>
        <p:nvSpPr>
          <p:cNvPr id="420" name="Shape 420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68133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r>
              <a:rPr lang="en-US" sz="2800" dirty="0"/>
              <a:t>Neural networks trained on enormous data sets</a:t>
            </a:r>
          </a:p>
          <a:p>
            <a:endParaRPr lang="en-US" sz="2800" dirty="0"/>
          </a:p>
          <a:p>
            <a:r>
              <a:rPr lang="en-US" sz="2800" dirty="0"/>
              <a:t>Enable impressive performance for new problems with minimal or even no training data</a:t>
            </a:r>
          </a:p>
          <a:p>
            <a:pPr lvl="1"/>
            <a:r>
              <a:rPr lang="en-US" sz="2400" dirty="0"/>
              <a:t>AKA Zero-shot learning</a:t>
            </a:r>
          </a:p>
          <a:p>
            <a:pPr lvl="1"/>
            <a:endParaRPr lang="en-US" sz="2400" dirty="0"/>
          </a:p>
          <a:p>
            <a:r>
              <a:rPr lang="en-US" sz="2400" dirty="0"/>
              <a:t>We will discuss them in detail in week 7</a:t>
            </a:r>
          </a:p>
          <a:p>
            <a:pPr lvl="1"/>
            <a:r>
              <a:rPr lang="en-US" sz="2400" dirty="0"/>
              <a:t>They only work for a subset of problems, but where they work it’s amazing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673676"/>
      </p:ext>
    </p:extLst>
  </p:cSld>
  <p:clrMapOvr>
    <a:masterClrMapping/>
  </p:clrMapOvr>
  <p:transition spd="med"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Shape 276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Next Lecture</a:t>
            </a:r>
          </a:p>
        </p:txBody>
      </p:sp>
      <p:sp>
        <p:nvSpPr>
          <p:cNvPr id="277" name="Shape 27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305799" cy="4876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eXplainable</a:t>
            </a:r>
            <a:r>
              <a:rPr lang="en-US" sz="29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AI</a:t>
            </a:r>
          </a:p>
        </p:txBody>
      </p:sp>
    </p:spTree>
    <p:extLst>
      <p:ext uri="{BB962C8B-B14F-4D97-AF65-F5344CB8AC3E}">
        <p14:creationId xmlns:p14="http://schemas.microsoft.com/office/powerpoint/2010/main" val="34763813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" name="Shape 419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Neural Networks</a:t>
            </a:r>
          </a:p>
        </p:txBody>
      </p:sp>
      <p:sp>
        <p:nvSpPr>
          <p:cNvPr id="420" name="Shape 420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2336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Composes extremely complex relationships through combining “</a:t>
            </a:r>
            <a:r>
              <a:rPr lang="en-US" sz="29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perceptrons</a:t>
            </a:r>
            <a:r>
              <a:rPr lang="en-US" sz="29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Finds </a:t>
            </a:r>
            <a:r>
              <a:rPr lang="en-US" sz="2900" b="0" i="1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very </a:t>
            </a:r>
            <a:r>
              <a:rPr lang="en-US" sz="29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complicated models</a:t>
            </a:r>
          </a:p>
          <a:p>
            <a:pPr marL="640080" marR="0" lvl="1" indent="-284480" algn="l" rtl="0">
              <a:spcBef>
                <a:spcPts val="550"/>
              </a:spcBef>
              <a:buClr>
                <a:schemeClr val="accent1"/>
              </a:buClr>
              <a:buSzPct val="70000"/>
              <a:buFont typeface="Noto Symbol"/>
              <a:buNone/>
            </a:pPr>
            <a:endParaRPr sz="26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48FAD-A537-FCDA-A898-FEBB1DC10A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classic perceptron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455353-A1B0-108F-AFD1-DBE339D989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perceptron takes a set of inputs</a:t>
            </a:r>
          </a:p>
          <a:p>
            <a:r>
              <a:rPr lang="en-US" dirty="0"/>
              <a:t>Has a weight for each input</a:t>
            </a:r>
          </a:p>
          <a:p>
            <a:r>
              <a:rPr lang="en-US" dirty="0"/>
              <a:t>Multiplies those weights by the inputs</a:t>
            </a:r>
          </a:p>
          <a:p>
            <a:r>
              <a:rPr lang="en-US" dirty="0"/>
              <a:t>Adds it all together</a:t>
            </a:r>
          </a:p>
          <a:p>
            <a:r>
              <a:rPr lang="en-US" dirty="0"/>
              <a:t>Adds an intercept</a:t>
            </a:r>
          </a:p>
          <a:p>
            <a:r>
              <a:rPr lang="en-US" dirty="0"/>
              <a:t>And then applies a step function to get {0,1}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366E217-F4D6-F885-9D16-D109D2675E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2200" y="5697538"/>
            <a:ext cx="4133850" cy="857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520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48FAD-A537-FCDA-A898-FEBB1DC10A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For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455353-A1B0-108F-AFD1-DBE339D989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have inputs M, N, P</a:t>
            </a:r>
          </a:p>
          <a:p>
            <a:r>
              <a:rPr lang="en-US" dirty="0"/>
              <a:t>With w weights 1, 0, -0.5 and b intercept 0.1</a:t>
            </a:r>
          </a:p>
          <a:p>
            <a:r>
              <a:rPr lang="en-US" dirty="0"/>
              <a:t>Then for M=1, N=-7, P=2</a:t>
            </a:r>
          </a:p>
          <a:p>
            <a:r>
              <a:rPr lang="en-US" dirty="0"/>
              <a:t>What is f(x)?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366E217-F4D6-F885-9D16-D109D2675E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2200" y="5697538"/>
            <a:ext cx="4133850" cy="857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14005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48FAD-A537-FCDA-A898-FEBB1DC10A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For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455353-A1B0-108F-AFD1-DBE339D989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have inputs M, N, P</a:t>
            </a:r>
          </a:p>
          <a:p>
            <a:r>
              <a:rPr lang="en-US" dirty="0"/>
              <a:t>With w weights 1, 0, -0.5 and b intercept 0.1</a:t>
            </a:r>
          </a:p>
          <a:p>
            <a:r>
              <a:rPr lang="en-US" dirty="0"/>
              <a:t>Then for M=-1, N=0.003, P=8</a:t>
            </a:r>
          </a:p>
          <a:p>
            <a:r>
              <a:rPr lang="en-US" dirty="0"/>
              <a:t>What is f(x)?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366E217-F4D6-F885-9D16-D109D2675E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2200" y="5697538"/>
            <a:ext cx="4133850" cy="857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02331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F67982-B888-00FD-539A-6149CD5AD8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But actually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0EBADC-CC79-86C9-DD7E-28D269DF9A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Usually modern neural networks use more complex decision functions than just a step function</a:t>
            </a:r>
          </a:p>
          <a:p>
            <a:pPr lvl="1"/>
            <a:r>
              <a:rPr lang="en-US" sz="2400" dirty="0"/>
              <a:t>Logistic function</a:t>
            </a:r>
          </a:p>
          <a:p>
            <a:pPr lvl="1"/>
            <a:r>
              <a:rPr lang="en-US" sz="2400" dirty="0"/>
              <a:t>Tanh function</a:t>
            </a:r>
          </a:p>
          <a:p>
            <a:pPr lvl="1"/>
            <a:r>
              <a:rPr lang="en-US" sz="2400" dirty="0" err="1"/>
              <a:t>ReLu</a:t>
            </a:r>
            <a:r>
              <a:rPr lang="en-US" sz="2400" dirty="0"/>
              <a:t> function</a:t>
            </a:r>
          </a:p>
          <a:p>
            <a:pPr lvl="2"/>
            <a:r>
              <a:rPr lang="en-US" sz="2400" dirty="0"/>
              <a:t>If x&gt;0, x</a:t>
            </a:r>
          </a:p>
          <a:p>
            <a:pPr lvl="2"/>
            <a:r>
              <a:rPr lang="en-US" sz="2400" dirty="0"/>
              <a:t>If x&lt;=0, 0</a:t>
            </a:r>
          </a:p>
          <a:p>
            <a:pPr lvl="1"/>
            <a:r>
              <a:rPr lang="en-US" sz="2400" dirty="0"/>
              <a:t>And many more</a:t>
            </a:r>
          </a:p>
        </p:txBody>
      </p:sp>
    </p:spTree>
    <p:extLst>
      <p:ext uri="{BB962C8B-B14F-4D97-AF65-F5344CB8AC3E}">
        <p14:creationId xmlns:p14="http://schemas.microsoft.com/office/powerpoint/2010/main" val="15483271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F98E92-ADDC-A89A-978A-CB53EB8324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That’s one perceptron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9C51D5-5780-B0B8-E4FA-9AE9AE4D7F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And one perceptron can have multiple inputs</a:t>
            </a:r>
          </a:p>
        </p:txBody>
      </p:sp>
    </p:spTree>
    <p:extLst>
      <p:ext uri="{BB962C8B-B14F-4D97-AF65-F5344CB8AC3E}">
        <p14:creationId xmlns:p14="http://schemas.microsoft.com/office/powerpoint/2010/main" val="8460538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F98E92-ADDC-A89A-978A-CB53EB8324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But…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9C51D5-5780-B0B8-E4FA-9AE9AE4D7F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But neural networks take a lot of inputs</a:t>
            </a:r>
            <a:br>
              <a:rPr lang="en-US" dirty="0"/>
            </a:br>
            <a:r>
              <a:rPr lang="en-US" dirty="0"/>
              <a:t>and they can produce multiple outputs</a:t>
            </a:r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ED65DC34-8EDB-8CE2-EEED-6C369D0AD4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895600" y="2714625"/>
            <a:ext cx="3000375" cy="360997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C1647B9-CD70-DE03-5161-D4B6BA49783F}"/>
              </a:ext>
            </a:extLst>
          </p:cNvPr>
          <p:cNvSpPr txBox="1"/>
          <p:nvPr/>
        </p:nvSpPr>
        <p:spPr>
          <a:xfrm>
            <a:off x="76200" y="6400800"/>
            <a:ext cx="8763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Image courtesy of glosser.ca used under Creative Commons Licensing</a:t>
            </a:r>
          </a:p>
        </p:txBody>
      </p:sp>
    </p:spTree>
    <p:extLst>
      <p:ext uri="{BB962C8B-B14F-4D97-AF65-F5344CB8AC3E}">
        <p14:creationId xmlns:p14="http://schemas.microsoft.com/office/powerpoint/2010/main" val="4067016920"/>
      </p:ext>
    </p:extLst>
  </p:cSld>
  <p:clrMapOvr>
    <a:masterClrMapping/>
  </p:clrMapOvr>
</p:sld>
</file>

<file path=ppt/theme/theme1.xml><?xml version="1.0" encoding="utf-8"?>
<a:theme xmlns:a="http://schemas.openxmlformats.org/drawingml/2006/main" name="Median">
  <a:themeElements>
    <a:clrScheme name="Median">
      <a:dk1>
        <a:srgbClr val="000000"/>
      </a:dk1>
      <a:lt1>
        <a:srgbClr val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686</Words>
  <Application>Microsoft Office PowerPoint</Application>
  <PresentationFormat>On-screen Show (4:3)</PresentationFormat>
  <Paragraphs>128</Paragraphs>
  <Slides>26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Noto Symbol</vt:lpstr>
      <vt:lpstr>Arial</vt:lpstr>
      <vt:lpstr>Calibri</vt:lpstr>
      <vt:lpstr>Median</vt:lpstr>
      <vt:lpstr>Week 1, Video 6 </vt:lpstr>
      <vt:lpstr>Classification</vt:lpstr>
      <vt:lpstr>Neural Networks</vt:lpstr>
      <vt:lpstr>The classic perceptron</vt:lpstr>
      <vt:lpstr>For example</vt:lpstr>
      <vt:lpstr>For example</vt:lpstr>
      <vt:lpstr>But actually</vt:lpstr>
      <vt:lpstr>That’s one perceptron</vt:lpstr>
      <vt:lpstr>But…</vt:lpstr>
      <vt:lpstr>Neural network</vt:lpstr>
      <vt:lpstr>What you see here</vt:lpstr>
      <vt:lpstr>But this is just a simple single-layer neural network</vt:lpstr>
      <vt:lpstr>On to deep learning</vt:lpstr>
      <vt:lpstr>Multiple hidden layers</vt:lpstr>
      <vt:lpstr>Why does deep learning (sometimes) work better?</vt:lpstr>
      <vt:lpstr>Any questions?</vt:lpstr>
      <vt:lpstr>And…</vt:lpstr>
      <vt:lpstr>Often the term deep learning</vt:lpstr>
      <vt:lpstr>Recurrent neural networks (RNN)</vt:lpstr>
      <vt:lpstr>Long short term memory networks</vt:lpstr>
      <vt:lpstr>LSTM Unit</vt:lpstr>
      <vt:lpstr>Transformer/Foundation Models</vt:lpstr>
      <vt:lpstr>Transformer/Foundation Models</vt:lpstr>
      <vt:lpstr>Transformer/Foundation Models</vt:lpstr>
      <vt:lpstr>Transformer/Foundation Models</vt:lpstr>
      <vt:lpstr>Next Lecture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1, Video 6 </dc:title>
  <cp:lastModifiedBy>Ryan</cp:lastModifiedBy>
  <cp:revision>27</cp:revision>
  <dcterms:modified xsi:type="dcterms:W3CDTF">2022-12-24T12:26:44Z</dcterms:modified>
</cp:coreProperties>
</file>