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  <p:sldId id="348" r:id="rId3"/>
    <p:sldId id="349" r:id="rId4"/>
    <p:sldId id="350" r:id="rId5"/>
    <p:sldId id="352" r:id="rId6"/>
    <p:sldId id="354" r:id="rId7"/>
    <p:sldId id="355" r:id="rId8"/>
    <p:sldId id="351" r:id="rId9"/>
    <p:sldId id="356" r:id="rId10"/>
    <p:sldId id="34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lab.org/research/wiki/index.php/Knowledge_compon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Knowledge Tracing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4 Video 1</a:t>
            </a:r>
          </a:p>
        </p:txBody>
      </p:sp>
    </p:spTree>
    <p:extLst>
      <p:ext uri="{BB962C8B-B14F-4D97-AF65-F5344CB8AC3E}">
        <p14:creationId xmlns:p14="http://schemas.microsoft.com/office/powerpoint/2010/main" val="37166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Bayesian </a:t>
            </a:r>
            <a:r>
              <a:rPr lang="en-US"/>
              <a:t>Knowledge Tracing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0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of Knowledge Tracing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Measuring what a student knows at a specific time</a:t>
            </a:r>
          </a:p>
          <a:p>
            <a:endParaRPr lang="en-US" dirty="0"/>
          </a:p>
          <a:p>
            <a:r>
              <a:rPr lang="en-US" dirty="0"/>
              <a:t>Measuring what relevant knowledge components a student knows at a specific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7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Component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Anything a student can know that is meaningful to the current learning situation</a:t>
            </a:r>
          </a:p>
          <a:p>
            <a:endParaRPr lang="en-US" dirty="0"/>
          </a:p>
          <a:p>
            <a:r>
              <a:rPr lang="en-US" dirty="0"/>
              <a:t>Skill</a:t>
            </a:r>
          </a:p>
          <a:p>
            <a:r>
              <a:rPr lang="en-US" dirty="0"/>
              <a:t>Fact</a:t>
            </a:r>
          </a:p>
          <a:p>
            <a:r>
              <a:rPr lang="en-US" dirty="0"/>
              <a:t>Concept</a:t>
            </a:r>
          </a:p>
          <a:p>
            <a:r>
              <a:rPr lang="en-US" dirty="0"/>
              <a:t>Principle</a:t>
            </a:r>
          </a:p>
          <a:p>
            <a:r>
              <a:rPr lang="en-US" dirty="0"/>
              <a:t>Schema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http://www.learnlab.org/research/wiki/index.php/Knowledge_component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1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it useful to measure student knowledge?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Enhancing student knowledge is the primary goal of a lot of education</a:t>
            </a:r>
          </a:p>
          <a:p>
            <a:r>
              <a:rPr lang="en-US" dirty="0"/>
              <a:t>If you can measure it, you know whether you’re making it better</a:t>
            </a:r>
          </a:p>
          <a:p>
            <a:r>
              <a:rPr lang="en-US" dirty="0"/>
              <a:t>If you can measure it, you can inform instructors (and other stakeholders) about it</a:t>
            </a:r>
          </a:p>
          <a:p>
            <a:r>
              <a:rPr lang="en-US" dirty="0"/>
              <a:t>If you can measure it, you can make automated pedagogical decisions</a:t>
            </a:r>
          </a:p>
        </p:txBody>
      </p:sp>
    </p:spTree>
    <p:extLst>
      <p:ext uri="{BB962C8B-B14F-4D97-AF65-F5344CB8AC3E}">
        <p14:creationId xmlns:p14="http://schemas.microsoft.com/office/powerpoint/2010/main" val="119968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than measuring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the first three weeks, we discussed prediction models</a:t>
            </a:r>
          </a:p>
          <a:p>
            <a:endParaRPr lang="en-US" dirty="0"/>
          </a:p>
          <a:p>
            <a:r>
              <a:rPr lang="en-US" dirty="0"/>
              <a:t>You can use prediction models to determine if a student will do well on a future test</a:t>
            </a:r>
          </a:p>
          <a:p>
            <a:r>
              <a:rPr lang="en-US" dirty="0"/>
              <a:t>You can use prediction models to infer if a student’s performance </a:t>
            </a:r>
            <a:r>
              <a:rPr lang="en-US" i="1" dirty="0"/>
              <a:t>right now</a:t>
            </a:r>
            <a:r>
              <a:rPr lang="en-US" dirty="0"/>
              <a:t> is associated with successfully demonstrating a skill</a:t>
            </a:r>
          </a:p>
        </p:txBody>
      </p:sp>
    </p:spTree>
    <p:extLst>
      <p:ext uri="{BB962C8B-B14F-4D97-AF65-F5344CB8AC3E}">
        <p14:creationId xmlns:p14="http://schemas.microsoft.com/office/powerpoint/2010/main" val="68407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than measuring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Inferring if a student’s performance </a:t>
            </a:r>
            <a:r>
              <a:rPr lang="en-US" i="1" dirty="0"/>
              <a:t>right now</a:t>
            </a:r>
            <a:r>
              <a:rPr lang="en-US" dirty="0"/>
              <a:t> is associated with successfully demonstrating a skill</a:t>
            </a:r>
          </a:p>
          <a:p>
            <a:endParaRPr lang="en-US" dirty="0"/>
          </a:p>
          <a:p>
            <a:r>
              <a:rPr lang="en-US" dirty="0"/>
              <a:t>Not the same as knowing whether the student has a skill, which is not directly observable</a:t>
            </a:r>
          </a:p>
          <a:p>
            <a:pPr lvl="1"/>
            <a:r>
              <a:rPr lang="en-US" dirty="0"/>
              <a:t>Maybe they appeared to demonstrate skill without having it (“guess”)</a:t>
            </a:r>
          </a:p>
          <a:p>
            <a:pPr lvl="1"/>
            <a:r>
              <a:rPr lang="en-US" dirty="0"/>
              <a:t>Maybe they appeared to not demonstrate skill despite having it (“slip”)</a:t>
            </a:r>
          </a:p>
        </p:txBody>
      </p:sp>
    </p:spTree>
    <p:extLst>
      <p:ext uri="{BB962C8B-B14F-4D97-AF65-F5344CB8AC3E}">
        <p14:creationId xmlns:p14="http://schemas.microsoft.com/office/powerpoint/2010/main" val="155197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get at latent knowledge?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can’t measure it directly</a:t>
            </a:r>
          </a:p>
          <a:p>
            <a:r>
              <a:rPr lang="en-US" dirty="0"/>
              <a:t>We can’t look directly into the brain</a:t>
            </a:r>
          </a:p>
          <a:p>
            <a:r>
              <a:rPr lang="en-US" dirty="0"/>
              <a:t>Yet</a:t>
            </a:r>
          </a:p>
          <a:p>
            <a:endParaRPr lang="en-US" dirty="0"/>
          </a:p>
          <a:p>
            <a:r>
              <a:rPr lang="en-US" dirty="0"/>
              <a:t>But we can look at performance </a:t>
            </a:r>
          </a:p>
          <a:p>
            <a:r>
              <a:rPr lang="en-US" dirty="0"/>
              <a:t>And we can look at performance over time</a:t>
            </a:r>
          </a:p>
          <a:p>
            <a:pPr lvl="1"/>
            <a:r>
              <a:rPr lang="en-US" dirty="0"/>
              <a:t>More information than performance at one specific moment</a:t>
            </a:r>
          </a:p>
        </p:txBody>
      </p:sp>
    </p:spTree>
    <p:extLst>
      <p:ext uri="{BB962C8B-B14F-4D97-AF65-F5344CB8AC3E}">
        <p14:creationId xmlns:p14="http://schemas.microsoft.com/office/powerpoint/2010/main" val="251855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trivial…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This is a research problem with a long history…</a:t>
            </a:r>
          </a:p>
        </p:txBody>
      </p:sp>
    </p:spTree>
    <p:extLst>
      <p:ext uri="{BB962C8B-B14F-4D97-AF65-F5344CB8AC3E}">
        <p14:creationId xmlns:p14="http://schemas.microsoft.com/office/powerpoint/2010/main" val="397987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 will cover some of the key approaches for knowledge tracing, within EDM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7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377</TotalTime>
  <Words>321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Tw Cen MT</vt:lpstr>
      <vt:lpstr>Wingdings</vt:lpstr>
      <vt:lpstr>Wingdings 2</vt:lpstr>
      <vt:lpstr>Median</vt:lpstr>
      <vt:lpstr>Week 4 Video 1</vt:lpstr>
      <vt:lpstr>Goal of Knowledge Tracing</vt:lpstr>
      <vt:lpstr>Knowledge Component</vt:lpstr>
      <vt:lpstr>Why is it useful to measure student knowledge?</vt:lpstr>
      <vt:lpstr>Different than measuring performance</vt:lpstr>
      <vt:lpstr>Different than measuring performance</vt:lpstr>
      <vt:lpstr>How do we get at latent knowledge?</vt:lpstr>
      <vt:lpstr>Not trivial…</vt:lpstr>
      <vt:lpstr>This week</vt:lpstr>
      <vt:lpstr>First Up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</dc:title>
  <dc:creator>Baker, Ryan Shaun</dc:creator>
  <cp:lastModifiedBy>Ryan</cp:lastModifiedBy>
  <cp:revision>133</cp:revision>
  <dcterms:created xsi:type="dcterms:W3CDTF">2013-06-19T18:06:33Z</dcterms:created>
  <dcterms:modified xsi:type="dcterms:W3CDTF">2023-02-05T13:30:20Z</dcterms:modified>
</cp:coreProperties>
</file>