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685" r:id="rId3"/>
    <p:sldId id="572" r:id="rId4"/>
    <p:sldId id="686" r:id="rId5"/>
    <p:sldId id="688" r:id="rId6"/>
    <p:sldId id="689" r:id="rId7"/>
    <p:sldId id="702" r:id="rId8"/>
    <p:sldId id="690" r:id="rId9"/>
    <p:sldId id="691" r:id="rId10"/>
    <p:sldId id="692" r:id="rId11"/>
    <p:sldId id="693" r:id="rId12"/>
    <p:sldId id="694" r:id="rId13"/>
    <p:sldId id="695" r:id="rId14"/>
    <p:sldId id="696" r:id="rId15"/>
    <p:sldId id="697" r:id="rId16"/>
    <p:sldId id="698" r:id="rId17"/>
    <p:sldId id="699" r:id="rId18"/>
    <p:sldId id="700" r:id="rId19"/>
    <p:sldId id="703" r:id="rId20"/>
    <p:sldId id="704" r:id="rId21"/>
    <p:sldId id="705" r:id="rId22"/>
    <p:sldId id="701" r:id="rId23"/>
    <p:sldId id="667" r:id="rId24"/>
    <p:sldId id="412" r:id="rId25"/>
    <p:sldId id="30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685"/>
            <p14:sldId id="572"/>
            <p14:sldId id="686"/>
            <p14:sldId id="688"/>
            <p14:sldId id="689"/>
            <p14:sldId id="702"/>
            <p14:sldId id="690"/>
            <p14:sldId id="691"/>
            <p14:sldId id="692"/>
            <p14:sldId id="693"/>
            <p14:sldId id="694"/>
            <p14:sldId id="695"/>
            <p14:sldId id="696"/>
            <p14:sldId id="697"/>
            <p14:sldId id="698"/>
            <p14:sldId id="699"/>
            <p14:sldId id="700"/>
            <p14:sldId id="703"/>
            <p14:sldId id="704"/>
            <p14:sldId id="705"/>
            <p14:sldId id="701"/>
            <p14:sldId id="667"/>
            <p14:sldId id="41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3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80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Predictive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81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Substantive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24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10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other validity concerns?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7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3</a:t>
            </a:r>
          </a:p>
          <a:p>
            <a:endParaRPr lang="en-US" dirty="0"/>
          </a:p>
          <a:p>
            <a:r>
              <a:rPr lang="en-US" dirty="0" smtClean="0"/>
              <a:t>Write the abstract of the worst behavior detector paper 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6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group want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85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different groups of 3</a:t>
            </a:r>
          </a:p>
          <a:p>
            <a:endParaRPr lang="en-US" dirty="0"/>
          </a:p>
          <a:p>
            <a:r>
              <a:rPr lang="en-US" dirty="0" smtClean="0"/>
              <a:t>Now write the abstract of the best behavior detector paper 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03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group want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95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of these </a:t>
            </a:r>
            <a:br>
              <a:rPr lang="en-US" dirty="0" smtClean="0"/>
            </a:br>
            <a:r>
              <a:rPr lang="en-US" dirty="0" smtClean="0"/>
              <a:t>were actually feasible?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9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3B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1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EDM involves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74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EDM </a:t>
            </a:r>
            <a:r>
              <a:rPr lang="en-US" smtClean="0"/>
              <a:t>involves tradeoffs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types of validity do </a:t>
            </a:r>
            <a:r>
              <a:rPr lang="en-US" dirty="0"/>
              <a:t>you want to optimize?</a:t>
            </a:r>
          </a:p>
          <a:p>
            <a:r>
              <a:rPr lang="en-US" dirty="0"/>
              <a:t>Which types of validity </a:t>
            </a:r>
            <a:r>
              <a:rPr lang="en-US" dirty="0" smtClean="0"/>
              <a:t>do </a:t>
            </a:r>
            <a:r>
              <a:rPr lang="en-US" dirty="0"/>
              <a:t>you want to satisfice?</a:t>
            </a:r>
          </a:p>
          <a:p>
            <a:r>
              <a:rPr lang="en-US" dirty="0"/>
              <a:t>Can any be safely ignored completely? (at least in some cases)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07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comments or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validity issues?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1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textbook?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Wednesday, October </a:t>
            </a:r>
            <a:r>
              <a:rPr lang="en-US" dirty="0" smtClean="0"/>
              <a:t>15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B3: Bayesian Knowledge Tracing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(2014) Big Data and Education. Ch. 4, V1, V2.</a:t>
            </a:r>
          </a:p>
          <a:p>
            <a:r>
              <a:rPr lang="en-US" dirty="0"/>
              <a:t>Corbett, A.T., Anderson, J.R. (1995) Knowledge Tracing: Modeling the Acquisition of Procedural Knowledge. User Modeling and User-Adapted Interaction, 4, 253-278.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cross-validation?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1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and</a:t>
            </a:r>
            <a:br>
              <a:rPr lang="en-US" dirty="0" smtClean="0"/>
            </a:br>
            <a:r>
              <a:rPr lang="en-US" dirty="0" smtClean="0"/>
              <a:t>disadvantages?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CV</a:t>
            </a:r>
          </a:p>
          <a:p>
            <a:r>
              <a:rPr lang="en-US" dirty="0" smtClean="0"/>
              <a:t>Stratified CV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9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and</a:t>
            </a:r>
            <a:br>
              <a:rPr lang="en-US" dirty="0" smtClean="0"/>
            </a:br>
            <a:r>
              <a:rPr lang="en-US" dirty="0" smtClean="0"/>
              <a:t>disadvantages?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CV</a:t>
            </a:r>
          </a:p>
          <a:p>
            <a:r>
              <a:rPr lang="en-US" dirty="0" smtClean="0"/>
              <a:t>Student-Level CV</a:t>
            </a:r>
          </a:p>
        </p:txBody>
      </p:sp>
    </p:spTree>
    <p:extLst>
      <p:ext uri="{BB962C8B-B14F-4D97-AF65-F5344CB8AC3E}">
        <p14:creationId xmlns:p14="http://schemas.microsoft.com/office/powerpoint/2010/main" val="194855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43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0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Ecological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25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250</Words>
  <Application>Microsoft Office PowerPoint</Application>
  <PresentationFormat>On-screen Show (4:3)</PresentationFormat>
  <Paragraphs>54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Core Methods in  Educational Data Mining</vt:lpstr>
      <vt:lpstr>Assignment 3B</vt:lpstr>
      <vt:lpstr>Textbook</vt:lpstr>
      <vt:lpstr>Any questions about cross-validation?</vt:lpstr>
      <vt:lpstr>What are the advantages and disadvantages?</vt:lpstr>
      <vt:lpstr>What are the advantages and disadvantages?</vt:lpstr>
      <vt:lpstr>Validity</vt:lpstr>
      <vt:lpstr>What is…</vt:lpstr>
      <vt:lpstr>What is…</vt:lpstr>
      <vt:lpstr>What is…</vt:lpstr>
      <vt:lpstr>What is…</vt:lpstr>
      <vt:lpstr>What is…</vt:lpstr>
      <vt:lpstr>What is…</vt:lpstr>
      <vt:lpstr>What are…</vt:lpstr>
      <vt:lpstr>Exercise</vt:lpstr>
      <vt:lpstr>Any group want to share?</vt:lpstr>
      <vt:lpstr>Exercise #2</vt:lpstr>
      <vt:lpstr>Any group want to share?</vt:lpstr>
      <vt:lpstr>How many of these  were actually feasible?</vt:lpstr>
      <vt:lpstr>Real-world EDM involves tradeoffs</vt:lpstr>
      <vt:lpstr>Real-world EDM involves tradeoffs</vt:lpstr>
      <vt:lpstr>Other comments or questions</vt:lpstr>
      <vt:lpstr>Other questions, comments, concerns about textbook?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464</cp:revision>
  <dcterms:created xsi:type="dcterms:W3CDTF">2010-01-07T20:34:12Z</dcterms:created>
  <dcterms:modified xsi:type="dcterms:W3CDTF">2014-10-11T00:47:32Z</dcterms:modified>
</cp:coreProperties>
</file>