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07" r:id="rId3"/>
    <p:sldId id="408" r:id="rId4"/>
    <p:sldId id="414" r:id="rId5"/>
    <p:sldId id="419" r:id="rId6"/>
    <p:sldId id="420" r:id="rId7"/>
    <p:sldId id="421" r:id="rId8"/>
    <p:sldId id="415" r:id="rId9"/>
    <p:sldId id="416" r:id="rId10"/>
    <p:sldId id="417" r:id="rId11"/>
    <p:sldId id="390" r:id="rId12"/>
    <p:sldId id="418" r:id="rId13"/>
    <p:sldId id="3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4660"/>
  </p:normalViewPr>
  <p:slideViewPr>
    <p:cSldViewPr>
      <p:cViewPr varScale="1">
        <p:scale>
          <a:sx n="67" d="100"/>
          <a:sy n="6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 Engineering Studio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25,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Slog, Part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need to make your model better in any way you can</a:t>
            </a:r>
          </a:p>
          <a:p>
            <a:endParaRPr lang="en-US" dirty="0"/>
          </a:p>
          <a:p>
            <a:r>
              <a:rPr lang="en-US" dirty="0" smtClean="0"/>
              <a:t>Next week in class, be ready to discuss how you improved your feature set, algorithm, etc.</a:t>
            </a:r>
          </a:p>
          <a:p>
            <a:pPr lvl="1"/>
            <a:r>
              <a:rPr lang="en-US" dirty="0" smtClean="0"/>
              <a:t>And write a brief report for me </a:t>
            </a:r>
          </a:p>
          <a:p>
            <a:endParaRPr lang="en-US" dirty="0"/>
          </a:p>
          <a:p>
            <a:r>
              <a:rPr lang="en-US" dirty="0" smtClean="0"/>
              <a:t>You need to get a better number than the best number you have so far!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84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11/27 </a:t>
            </a:r>
            <a:r>
              <a:rPr lang="en-US" dirty="0"/>
              <a:t>No special session </a:t>
            </a:r>
            <a:r>
              <a:rPr lang="en-US" dirty="0" smtClean="0"/>
              <a:t>today</a:t>
            </a:r>
          </a:p>
          <a:p>
            <a:endParaRPr lang="en-US" dirty="0"/>
          </a:p>
          <a:p>
            <a:r>
              <a:rPr lang="en-US" dirty="0" smtClean="0"/>
              <a:t>12/2 </a:t>
            </a:r>
            <a:r>
              <a:rPr lang="en-US" dirty="0" smtClean="0"/>
              <a:t>The Slog</a:t>
            </a:r>
          </a:p>
          <a:p>
            <a:endParaRPr lang="en-US" dirty="0"/>
          </a:p>
          <a:p>
            <a:r>
              <a:rPr lang="en-US" dirty="0" smtClean="0"/>
              <a:t>12/4 No special session today</a:t>
            </a:r>
          </a:p>
          <a:p>
            <a:endParaRPr lang="en-US" dirty="0"/>
          </a:p>
          <a:p>
            <a:r>
              <a:rPr lang="en-US" dirty="0" smtClean="0"/>
              <a:t>12/9 Son of Slog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1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94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8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Shift “The Fresh Mind”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888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of you who did assignment 10</a:t>
            </a:r>
          </a:p>
          <a:p>
            <a:endParaRPr lang="en-US" dirty="0"/>
          </a:p>
          <a:p>
            <a:r>
              <a:rPr lang="en-US" dirty="0" smtClean="0"/>
              <a:t>How did you attempt to improve your colleague’s model?</a:t>
            </a:r>
          </a:p>
          <a:p>
            <a:endParaRPr lang="en-US" dirty="0"/>
          </a:p>
          <a:p>
            <a:r>
              <a:rPr lang="en-US" dirty="0" smtClean="0"/>
              <a:t>Was it successful?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119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Everyone close your eyes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found the help from a colleague useful?</a:t>
            </a:r>
          </a:p>
          <a:p>
            <a:r>
              <a:rPr lang="en-US" dirty="0" smtClean="0"/>
              <a:t>Who did not find the help useful?</a:t>
            </a:r>
          </a:p>
          <a:p>
            <a:endParaRPr lang="en-US" dirty="0"/>
          </a:p>
          <a:p>
            <a:r>
              <a:rPr lang="en-US" dirty="0" smtClean="0"/>
              <a:t>Who was obstructed in completing this assignment?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101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your eyes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229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37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 for </a:t>
            </a:r>
            <a:r>
              <a:rPr lang="en-US" smtClean="0"/>
              <a:t>your classmates?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94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Slog</a:t>
            </a:r>
          </a:p>
          <a:p>
            <a:pPr lvl="1"/>
            <a:r>
              <a:rPr lang="en-US" dirty="0" smtClean="0"/>
              <a:t>An Assignment Two Parts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233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Slog, Part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You need to draw a picture of “The Slog”</a:t>
            </a:r>
          </a:p>
          <a:p>
            <a:pPr lvl="1"/>
            <a:r>
              <a:rPr lang="en-US" dirty="0" smtClean="0"/>
              <a:t>Any interpretation of those words you like, from quicksand, to trudging through the snow, to </a:t>
            </a:r>
            <a:r>
              <a:rPr lang="en-US" dirty="0" err="1" smtClean="0"/>
              <a:t>Jabba</a:t>
            </a:r>
            <a:r>
              <a:rPr lang="en-US" dirty="0" smtClean="0"/>
              <a:t> the Hut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You can freehand it (and scan it) or draw it in a paint program</a:t>
            </a:r>
          </a:p>
          <a:p>
            <a:r>
              <a:rPr lang="en-US" dirty="0" smtClean="0"/>
              <a:t>You need to email this to me with your assignment</a:t>
            </a:r>
          </a:p>
          <a:p>
            <a:endParaRPr lang="en-US" dirty="0"/>
          </a:p>
          <a:p>
            <a:r>
              <a:rPr lang="en-US" dirty="0" smtClean="0"/>
              <a:t>You don’t have to be a professional artist, but you will be graded down if you don’t take this part of the assignment seriously</a:t>
            </a:r>
          </a:p>
          <a:p>
            <a:pPr lvl="1"/>
            <a:r>
              <a:rPr lang="en-US" dirty="0" smtClean="0"/>
              <a:t>Remember the IDEO book!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266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268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Feature Engineering Studio</vt:lpstr>
      <vt:lpstr>Assignment 10</vt:lpstr>
      <vt:lpstr>Assignment 10</vt:lpstr>
      <vt:lpstr>Everyone close your eyes</vt:lpstr>
      <vt:lpstr>Open your eyes</vt:lpstr>
      <vt:lpstr>Questions? Comments?</vt:lpstr>
      <vt:lpstr>Suggestions for your classmates?</vt:lpstr>
      <vt:lpstr>Assignment 11</vt:lpstr>
      <vt:lpstr>The Slog, Part One</vt:lpstr>
      <vt:lpstr>The Slog, Part Two</vt:lpstr>
      <vt:lpstr>Upcoming Classes</vt:lpstr>
      <vt:lpstr>Questions? Comments?</vt:lpstr>
      <vt:lpstr>Thank you!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Ryan Baker</cp:lastModifiedBy>
  <cp:revision>117</cp:revision>
  <dcterms:created xsi:type="dcterms:W3CDTF">2013-08-27T11:33:40Z</dcterms:created>
  <dcterms:modified xsi:type="dcterms:W3CDTF">2013-11-24T02:06:29Z</dcterms:modified>
</cp:coreProperties>
</file>