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45" r:id="rId2"/>
    <p:sldId id="257" r:id="rId3"/>
    <p:sldId id="647" r:id="rId4"/>
    <p:sldId id="64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FFECA-3C7F-4E8C-8D95-96E8B56AB6DA}">
          <p14:sldIdLst>
            <p14:sldId id="645"/>
            <p14:sldId id="257"/>
            <p14:sldId id="647"/>
            <p14:sldId id="6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82" d="100"/>
          <a:sy n="82" d="100"/>
        </p:scale>
        <p:origin x="-8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Excel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wants to lend their data 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3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smtClean="0"/>
              <a:t>popular demand, demos…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counts</a:t>
            </a:r>
          </a:p>
          <a:p>
            <a:r>
              <a:rPr lang="en-US" dirty="0" smtClean="0"/>
              <a:t>developing </a:t>
            </a:r>
            <a:r>
              <a:rPr lang="en-US" dirty="0"/>
              <a:t>last n </a:t>
            </a:r>
            <a:r>
              <a:rPr lang="en-US" dirty="0" smtClean="0"/>
              <a:t>features</a:t>
            </a:r>
          </a:p>
          <a:p>
            <a:r>
              <a:rPr lang="en-US" dirty="0"/>
              <a:t>i</a:t>
            </a:r>
            <a:r>
              <a:rPr lang="en-US" dirty="0" smtClean="0"/>
              <a:t>ncidents</a:t>
            </a:r>
          </a:p>
          <a:p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incidents</a:t>
            </a:r>
          </a:p>
          <a:p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skill</a:t>
            </a:r>
          </a:p>
          <a:p>
            <a:r>
              <a:rPr lang="en-US" dirty="0" smtClean="0"/>
              <a:t>other stuff?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9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4925</TotalTime>
  <Words>42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Feature Engineering Studio Special Session</vt:lpstr>
      <vt:lpstr>Today’s Special Session</vt:lpstr>
      <vt:lpstr>Who wants to lend their data set?</vt:lpstr>
      <vt:lpstr>By popular demand, demos…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715</cp:revision>
  <dcterms:created xsi:type="dcterms:W3CDTF">2010-01-07T20:34:12Z</dcterms:created>
  <dcterms:modified xsi:type="dcterms:W3CDTF">2013-09-30T19:14:10Z</dcterms:modified>
</cp:coreProperties>
</file>