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5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17" r:id="rId11"/>
    <p:sldId id="390" r:id="rId12"/>
    <p:sldId id="427" r:id="rId13"/>
    <p:sldId id="426" r:id="rId14"/>
    <p:sldId id="428" r:id="rId15"/>
    <p:sldId id="418" r:id="rId16"/>
    <p:sldId id="3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>
        <p:scale>
          <a:sx n="87" d="100"/>
          <a:sy n="87" d="100"/>
        </p:scale>
        <p:origin x="-72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Son of Slog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need to make your model better in any way you can</a:t>
            </a:r>
          </a:p>
          <a:p>
            <a:endParaRPr lang="en-US" dirty="0"/>
          </a:p>
          <a:p>
            <a:r>
              <a:rPr lang="en-US" dirty="0" smtClean="0"/>
              <a:t>Next week in class, be ready to discuss how you improved your feature set, algorithm, etc.</a:t>
            </a:r>
          </a:p>
          <a:p>
            <a:pPr lvl="1"/>
            <a:r>
              <a:rPr lang="en-US" dirty="0" smtClean="0"/>
              <a:t>And write a brief report for me </a:t>
            </a:r>
          </a:p>
          <a:p>
            <a:endParaRPr lang="en-US" dirty="0"/>
          </a:p>
          <a:p>
            <a:r>
              <a:rPr lang="en-US" dirty="0" smtClean="0"/>
              <a:t>You need to get a better number than the best number you have so far!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4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12/9 Son of Slog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12/9 Son of Slog</a:t>
            </a:r>
          </a:p>
          <a:p>
            <a:pPr lvl="1"/>
            <a:r>
              <a:rPr lang="en-US" dirty="0" smtClean="0"/>
              <a:t>With special guest Albert Corbett</a:t>
            </a:r>
            <a:endParaRPr lang="en-US" dirty="0"/>
          </a:p>
        </p:txBody>
      </p:sp>
      <p:pic>
        <p:nvPicPr>
          <p:cNvPr id="1026" name="Picture 2" descr="http://www.psy.cmu.edu/people/corbet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407" y="5619750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61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12/6 Final Project Presentations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Talk with </a:t>
            </a:r>
            <a:r>
              <a:rPr lang="en-US" dirty="0" err="1" smtClean="0"/>
              <a:t>powerpoint</a:t>
            </a:r>
            <a:endParaRPr lang="en-US" dirty="0" smtClean="0"/>
          </a:p>
          <a:p>
            <a:r>
              <a:rPr lang="en-US" dirty="0" smtClean="0"/>
              <a:t>Don’t go over whole process you followed</a:t>
            </a:r>
          </a:p>
          <a:p>
            <a:r>
              <a:rPr lang="en-US" dirty="0" smtClean="0"/>
              <a:t>Instead discuss the problem, the features in your final model, the final model, and how good it is</a:t>
            </a:r>
          </a:p>
          <a:p>
            <a:r>
              <a:rPr lang="en-US" dirty="0" smtClean="0"/>
              <a:t>Also talk about what you think your model means/tells the field</a:t>
            </a:r>
          </a:p>
          <a:p>
            <a:r>
              <a:rPr lang="en-US" dirty="0" smtClean="0"/>
              <a:t>10 minutes for talk</a:t>
            </a:r>
          </a:p>
          <a:p>
            <a:r>
              <a:rPr lang="en-US" dirty="0" smtClean="0"/>
              <a:t>Graded on both the work &amp;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640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94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8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Slog</a:t>
            </a:r>
          </a:p>
        </p:txBody>
      </p:sp>
    </p:spTree>
    <p:extLst>
      <p:ext uri="{BB962C8B-B14F-4D97-AF65-F5344CB8AC3E}">
        <p14:creationId xmlns:p14="http://schemas.microsoft.com/office/powerpoint/2010/main" val="247823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59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Votes for Best Slog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paper please</a:t>
            </a:r>
          </a:p>
          <a:p>
            <a:r>
              <a:rPr lang="en-US" dirty="0" smtClean="0"/>
              <a:t>You can vote for anyone except 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5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best slog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1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it help you at all?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draw The Slog…</a:t>
            </a:r>
          </a:p>
          <a:p>
            <a:endParaRPr lang="en-US" dirty="0" smtClean="0"/>
          </a:p>
          <a:p>
            <a:r>
              <a:rPr lang="en-US" dirty="0" smtClean="0"/>
              <a:t>Before starting to slog…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(It’s OK if you found this a waste of time, I promise not to be offended)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32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did better than last time?</a:t>
            </a:r>
          </a:p>
          <a:p>
            <a:pPr lvl="1"/>
            <a:r>
              <a:rPr lang="en-US" dirty="0" smtClean="0"/>
              <a:t>How much did your number improve?</a:t>
            </a:r>
          </a:p>
          <a:p>
            <a:pPr lvl="1"/>
            <a:r>
              <a:rPr lang="en-US" dirty="0" smtClean="0"/>
              <a:t>Tell us what you tried, that worked</a:t>
            </a:r>
          </a:p>
          <a:p>
            <a:pPr lvl="1"/>
            <a:r>
              <a:rPr lang="en-US" dirty="0" smtClean="0"/>
              <a:t>Tell us what you tried, that didn’t work</a:t>
            </a:r>
          </a:p>
          <a:p>
            <a:pPr lvl="1"/>
            <a:r>
              <a:rPr lang="en-US" dirty="0" smtClean="0"/>
              <a:t>Any suggestions from your classmates?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7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didn’t do better than last time?</a:t>
            </a:r>
          </a:p>
          <a:p>
            <a:pPr lvl="1"/>
            <a:r>
              <a:rPr lang="en-US" dirty="0" smtClean="0"/>
              <a:t>Tell us what you tried, that didn’t work</a:t>
            </a:r>
          </a:p>
          <a:p>
            <a:pPr lvl="1"/>
            <a:r>
              <a:rPr lang="en-US" dirty="0" smtClean="0"/>
              <a:t>Any suggestions from your classmates?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1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 of Slog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50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262</Words>
  <Application>Microsoft Office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Feature Engineering Studio</vt:lpstr>
      <vt:lpstr>Assignment 11</vt:lpstr>
      <vt:lpstr>Part One</vt:lpstr>
      <vt:lpstr>Votes for Best Slog</vt:lpstr>
      <vt:lpstr>And the best slog is…</vt:lpstr>
      <vt:lpstr>Did it help you at all? </vt:lpstr>
      <vt:lpstr>Part Two</vt:lpstr>
      <vt:lpstr>Part Two</vt:lpstr>
      <vt:lpstr>Son of Slog</vt:lpstr>
      <vt:lpstr>Son of Slog</vt:lpstr>
      <vt:lpstr>Upcoming Classes</vt:lpstr>
      <vt:lpstr>Upcoming Classes</vt:lpstr>
      <vt:lpstr>Upcoming Classes</vt:lpstr>
      <vt:lpstr>Final Project Presentations</vt:lpstr>
      <vt:lpstr>Questions? Comments?</vt:lpstr>
      <vt:lpstr>Thank you!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tcpc</cp:lastModifiedBy>
  <cp:revision>124</cp:revision>
  <dcterms:created xsi:type="dcterms:W3CDTF">2013-08-27T11:33:40Z</dcterms:created>
  <dcterms:modified xsi:type="dcterms:W3CDTF">2013-12-02T16:49:47Z</dcterms:modified>
</cp:coreProperties>
</file>