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14" r:id="rId3"/>
    <p:sldId id="416" r:id="rId4"/>
    <p:sldId id="415" r:id="rId5"/>
    <p:sldId id="417" r:id="rId6"/>
    <p:sldId id="405" r:id="rId7"/>
    <p:sldId id="385" r:id="rId8"/>
    <p:sldId id="418" r:id="rId9"/>
    <p:sldId id="407" r:id="rId10"/>
    <p:sldId id="419" r:id="rId11"/>
    <p:sldId id="420" r:id="rId12"/>
    <p:sldId id="421" r:id="rId13"/>
    <p:sldId id="422" r:id="rId14"/>
    <p:sldId id="423" r:id="rId15"/>
    <p:sldId id="424" r:id="rId16"/>
    <p:sldId id="3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03" autoAdjust="0"/>
    <p:restoredTop sz="94660"/>
  </p:normalViewPr>
  <p:slideViewPr>
    <p:cSldViewPr>
      <p:cViewPr varScale="1">
        <p:scale>
          <a:sx n="67" d="100"/>
          <a:sy n="67" d="100"/>
        </p:scale>
        <p:origin x="-2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B9B1-4A60-4497-8B0C-3BFC9FCCD213}"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5B9B1-4A60-4497-8B0C-3BFC9FCCD213}" type="datetimeFigureOut">
              <a:rPr lang="en-US" smtClean="0"/>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5B9B1-4A60-4497-8B0C-3BFC9FCCD213}" type="datetimeFigureOut">
              <a:rPr lang="en-US" smtClean="0"/>
              <a:t>4/5/2015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5B9B1-4A60-4497-8B0C-3BFC9FCCD213}" type="datetimeFigureOut">
              <a:rPr lang="en-US" smtClean="0"/>
              <a:t>4/5/2015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4/5/2015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4/5/2015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Feature Engineering Studio</a:t>
            </a:r>
            <a:endParaRPr lang="en-US" dirty="0"/>
          </a:p>
        </p:txBody>
      </p:sp>
      <p:sp>
        <p:nvSpPr>
          <p:cNvPr id="3" name="Subtitle 2"/>
          <p:cNvSpPr>
            <a:spLocks noGrp="1"/>
          </p:cNvSpPr>
          <p:nvPr>
            <p:ph type="subTitle" idx="1"/>
          </p:nvPr>
        </p:nvSpPr>
        <p:spPr/>
        <p:txBody>
          <a:bodyPr/>
          <a:lstStyle/>
          <a:p>
            <a:r>
              <a:rPr lang="en-US" dirty="0" smtClean="0"/>
              <a:t>April 6, 2015</a:t>
            </a:r>
            <a:endParaRPr lang="en-US" dirty="0"/>
          </a:p>
        </p:txBody>
      </p:sp>
    </p:spTree>
    <p:extLst>
      <p:ext uri="{BB962C8B-B14F-4D97-AF65-F5344CB8AC3E}">
        <p14:creationId xmlns:p14="http://schemas.microsoft.com/office/powerpoint/2010/main" val="257289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8. Construct Validity</a:t>
            </a:r>
            <a:endParaRPr lang="en-US" dirty="0"/>
          </a:p>
        </p:txBody>
      </p:sp>
      <p:sp>
        <p:nvSpPr>
          <p:cNvPr id="3" name="Content Placeholder 2"/>
          <p:cNvSpPr>
            <a:spLocks noGrp="1"/>
          </p:cNvSpPr>
          <p:nvPr>
            <p:ph idx="1"/>
          </p:nvPr>
        </p:nvSpPr>
        <p:spPr/>
        <p:txBody>
          <a:bodyPr>
            <a:normAutofit/>
          </a:bodyPr>
          <a:lstStyle/>
          <a:p>
            <a:r>
              <a:rPr lang="en-US" dirty="0"/>
              <a:t>The goal of this assignment is to leverage some outside perspectives on your problem. </a:t>
            </a:r>
          </a:p>
        </p:txBody>
      </p:sp>
    </p:spTree>
    <p:extLst>
      <p:ext uri="{BB962C8B-B14F-4D97-AF65-F5344CB8AC3E}">
        <p14:creationId xmlns:p14="http://schemas.microsoft.com/office/powerpoint/2010/main" val="3939565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8. Construct Validity</a:t>
            </a:r>
            <a:endParaRPr lang="en-US" dirty="0"/>
          </a:p>
        </p:txBody>
      </p:sp>
      <p:sp>
        <p:nvSpPr>
          <p:cNvPr id="3" name="Content Placeholder 2"/>
          <p:cNvSpPr>
            <a:spLocks noGrp="1"/>
          </p:cNvSpPr>
          <p:nvPr>
            <p:ph idx="1"/>
          </p:nvPr>
        </p:nvSpPr>
        <p:spPr/>
        <p:txBody>
          <a:bodyPr>
            <a:normAutofit/>
          </a:bodyPr>
          <a:lstStyle/>
          <a:p>
            <a:r>
              <a:rPr lang="en-US" dirty="0" smtClean="0"/>
              <a:t>Create </a:t>
            </a:r>
            <a:r>
              <a:rPr lang="en-US" dirty="0"/>
              <a:t>the best possible model of your construct that you can, involving some subset of all your </a:t>
            </a:r>
            <a:r>
              <a:rPr lang="en-US" dirty="0" smtClean="0"/>
              <a:t>existing features</a:t>
            </a:r>
            <a:r>
              <a:rPr lang="en-US" dirty="0"/>
              <a:t>. What is this model’s cross-validated goodness? </a:t>
            </a:r>
            <a:endParaRPr lang="en-US" dirty="0" smtClean="0"/>
          </a:p>
          <a:p>
            <a:endParaRPr lang="en-US" dirty="0"/>
          </a:p>
          <a:p>
            <a:r>
              <a:rPr lang="en-US" dirty="0" smtClean="0"/>
              <a:t>This is just to get a sense for where you are right now</a:t>
            </a:r>
          </a:p>
          <a:p>
            <a:pPr marL="0" indent="0">
              <a:buNone/>
            </a:pPr>
            <a:endParaRPr lang="en-US" dirty="0"/>
          </a:p>
        </p:txBody>
      </p:sp>
    </p:spTree>
    <p:extLst>
      <p:ext uri="{BB962C8B-B14F-4D97-AF65-F5344CB8AC3E}">
        <p14:creationId xmlns:p14="http://schemas.microsoft.com/office/powerpoint/2010/main" val="178238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8. Construct Validity</a:t>
            </a:r>
            <a:endParaRPr lang="en-US" dirty="0"/>
          </a:p>
        </p:txBody>
      </p:sp>
      <p:sp>
        <p:nvSpPr>
          <p:cNvPr id="3" name="Content Placeholder 2"/>
          <p:cNvSpPr>
            <a:spLocks noGrp="1"/>
          </p:cNvSpPr>
          <p:nvPr>
            <p:ph idx="1"/>
          </p:nvPr>
        </p:nvSpPr>
        <p:spPr/>
        <p:txBody>
          <a:bodyPr>
            <a:normAutofit lnSpcReduction="10000"/>
          </a:bodyPr>
          <a:lstStyle/>
          <a:p>
            <a:r>
              <a:rPr lang="en-US" dirty="0" smtClean="0"/>
              <a:t>Give </a:t>
            </a:r>
            <a:r>
              <a:rPr lang="en-US" dirty="0"/>
              <a:t>a friend a list of the features you are using. Explain your problem to them. Have them select the features which they think are likely to genuinely be useful. (Don’t tell them your results in advance). It can’t be all of the features, but it can be any subset of them. Note that it’s best to have a domain expert do this, but in case you don’t have one handy, any intelligent person is fine (for this assignment). </a:t>
            </a:r>
            <a:endParaRPr lang="en-US" dirty="0" smtClean="0"/>
          </a:p>
        </p:txBody>
      </p:sp>
    </p:spTree>
    <p:extLst>
      <p:ext uri="{BB962C8B-B14F-4D97-AF65-F5344CB8AC3E}">
        <p14:creationId xmlns:p14="http://schemas.microsoft.com/office/powerpoint/2010/main" val="259128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8. Construct Validity</a:t>
            </a:r>
            <a:endParaRPr lang="en-US" dirty="0"/>
          </a:p>
        </p:txBody>
      </p:sp>
      <p:sp>
        <p:nvSpPr>
          <p:cNvPr id="3" name="Content Placeholder 2"/>
          <p:cNvSpPr>
            <a:spLocks noGrp="1"/>
          </p:cNvSpPr>
          <p:nvPr>
            <p:ph idx="1"/>
          </p:nvPr>
        </p:nvSpPr>
        <p:spPr/>
        <p:txBody>
          <a:bodyPr>
            <a:normAutofit/>
          </a:bodyPr>
          <a:lstStyle/>
          <a:p>
            <a:r>
              <a:rPr lang="en-US" dirty="0" smtClean="0"/>
              <a:t>Now </a:t>
            </a:r>
            <a:r>
              <a:rPr lang="en-US" dirty="0"/>
              <a:t>create the best possible model of your construct that you can, involving some subset of the features your friend chose. What is this model’s cross-validated goodness? </a:t>
            </a:r>
            <a:endParaRPr lang="en-US" dirty="0" smtClean="0"/>
          </a:p>
          <a:p>
            <a:endParaRPr lang="en-US" dirty="0"/>
          </a:p>
          <a:p>
            <a:r>
              <a:rPr lang="en-US" dirty="0" smtClean="0"/>
              <a:t>Which </a:t>
            </a:r>
            <a:r>
              <a:rPr lang="en-US" dirty="0"/>
              <a:t>model is better? How much better is it? </a:t>
            </a:r>
          </a:p>
        </p:txBody>
      </p:sp>
    </p:spTree>
    <p:extLst>
      <p:ext uri="{BB962C8B-B14F-4D97-AF65-F5344CB8AC3E}">
        <p14:creationId xmlns:p14="http://schemas.microsoft.com/office/powerpoint/2010/main" val="3869609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me a report…</a:t>
            </a:r>
            <a:endParaRPr lang="en-US" dirty="0"/>
          </a:p>
        </p:txBody>
      </p:sp>
      <p:sp>
        <p:nvSpPr>
          <p:cNvPr id="3" name="Content Placeholder 2"/>
          <p:cNvSpPr>
            <a:spLocks noGrp="1"/>
          </p:cNvSpPr>
          <p:nvPr>
            <p:ph idx="1"/>
          </p:nvPr>
        </p:nvSpPr>
        <p:spPr/>
        <p:txBody>
          <a:bodyPr/>
          <a:lstStyle/>
          <a:p>
            <a:r>
              <a:rPr lang="en-US" dirty="0" smtClean="0"/>
              <a:t>… And as always, be ready to discuss in class</a:t>
            </a:r>
            <a:endParaRPr lang="en-US" dirty="0"/>
          </a:p>
        </p:txBody>
      </p:sp>
    </p:spTree>
    <p:extLst>
      <p:ext uri="{BB962C8B-B14F-4D97-AF65-F5344CB8AC3E}">
        <p14:creationId xmlns:p14="http://schemas.microsoft.com/office/powerpoint/2010/main" val="965588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sessions</a:t>
            </a:r>
            <a:endParaRPr lang="en-US" dirty="0"/>
          </a:p>
        </p:txBody>
      </p:sp>
      <p:sp>
        <p:nvSpPr>
          <p:cNvPr id="3" name="Content Placeholder 2"/>
          <p:cNvSpPr>
            <a:spLocks noGrp="1"/>
          </p:cNvSpPr>
          <p:nvPr>
            <p:ph idx="1"/>
          </p:nvPr>
        </p:nvSpPr>
        <p:spPr/>
        <p:txBody>
          <a:bodyPr/>
          <a:lstStyle/>
          <a:p>
            <a:r>
              <a:rPr lang="en-US" dirty="0" smtClean="0"/>
              <a:t>April 8 No </a:t>
            </a:r>
            <a:r>
              <a:rPr lang="en-US" dirty="0"/>
              <a:t>C</a:t>
            </a:r>
            <a:r>
              <a:rPr lang="en-US" dirty="0" smtClean="0"/>
              <a:t>lass</a:t>
            </a:r>
          </a:p>
          <a:p>
            <a:r>
              <a:rPr lang="en-US" dirty="0" smtClean="0"/>
              <a:t>April 13 Construct Validity</a:t>
            </a:r>
          </a:p>
          <a:p>
            <a:r>
              <a:rPr lang="en-US" dirty="0" smtClean="0"/>
              <a:t>April 15 Collaboration in Feature Engineering</a:t>
            </a:r>
          </a:p>
          <a:p>
            <a:r>
              <a:rPr lang="en-US" dirty="0" smtClean="0"/>
              <a:t>April 20 Poster Session</a:t>
            </a:r>
            <a:endParaRPr lang="en-US" dirty="0"/>
          </a:p>
        </p:txBody>
      </p:sp>
    </p:spTree>
    <p:extLst>
      <p:ext uri="{BB962C8B-B14F-4D97-AF65-F5344CB8AC3E}">
        <p14:creationId xmlns:p14="http://schemas.microsoft.com/office/powerpoint/2010/main" val="962969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1608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IDEO: Brainstorming</a:t>
            </a:r>
            <a:endParaRPr lang="en-US" dirty="0"/>
          </a:p>
        </p:txBody>
      </p:sp>
      <p:sp>
        <p:nvSpPr>
          <p:cNvPr id="3" name="Content Placeholder 2"/>
          <p:cNvSpPr>
            <a:spLocks noGrp="1"/>
          </p:cNvSpPr>
          <p:nvPr>
            <p:ph idx="1"/>
          </p:nvPr>
        </p:nvSpPr>
        <p:spPr/>
        <p:txBody>
          <a:bodyPr/>
          <a:lstStyle/>
          <a:p>
            <a:r>
              <a:rPr lang="en-US" dirty="0" smtClean="0"/>
              <a:t>What did you like about the IDEO brainstorming process?</a:t>
            </a:r>
          </a:p>
          <a:p>
            <a:endParaRPr lang="en-US" dirty="0"/>
          </a:p>
          <a:p>
            <a:r>
              <a:rPr lang="en-US" dirty="0" smtClean="0"/>
              <a:t>(You can refer back to your essays)</a:t>
            </a:r>
            <a:endParaRPr lang="en-US" dirty="0"/>
          </a:p>
        </p:txBody>
      </p:sp>
    </p:spTree>
    <p:extLst>
      <p:ext uri="{BB962C8B-B14F-4D97-AF65-F5344CB8AC3E}">
        <p14:creationId xmlns:p14="http://schemas.microsoft.com/office/powerpoint/2010/main" val="4180497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some stories</a:t>
            </a:r>
            <a:endParaRPr lang="en-US" dirty="0"/>
          </a:p>
        </p:txBody>
      </p:sp>
      <p:sp>
        <p:nvSpPr>
          <p:cNvPr id="3" name="Content Placeholder 2"/>
          <p:cNvSpPr>
            <a:spLocks noGrp="1"/>
          </p:cNvSpPr>
          <p:nvPr>
            <p:ph idx="1"/>
          </p:nvPr>
        </p:nvSpPr>
        <p:spPr/>
        <p:txBody>
          <a:bodyPr/>
          <a:lstStyle/>
          <a:p>
            <a:r>
              <a:rPr lang="en-US" dirty="0" smtClean="0"/>
              <a:t>Please tell some stories about past </a:t>
            </a:r>
            <a:r>
              <a:rPr lang="en-US" b="1" i="1" dirty="0" smtClean="0"/>
              <a:t>successful/good </a:t>
            </a:r>
            <a:r>
              <a:rPr lang="en-US" dirty="0" smtClean="0"/>
              <a:t>brainstorming you engaged in</a:t>
            </a:r>
          </a:p>
          <a:p>
            <a:endParaRPr lang="en-US" dirty="0"/>
          </a:p>
          <a:p>
            <a:r>
              <a:rPr lang="en-US" dirty="0" smtClean="0"/>
              <a:t>Did it match the IDEO process?</a:t>
            </a:r>
            <a:endParaRPr lang="en-US" dirty="0"/>
          </a:p>
        </p:txBody>
      </p:sp>
    </p:spTree>
    <p:extLst>
      <p:ext uri="{BB962C8B-B14F-4D97-AF65-F5344CB8AC3E}">
        <p14:creationId xmlns:p14="http://schemas.microsoft.com/office/powerpoint/2010/main" val="4030355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IDEO: Brainstorming</a:t>
            </a:r>
            <a:endParaRPr lang="en-US" dirty="0"/>
          </a:p>
        </p:txBody>
      </p:sp>
      <p:sp>
        <p:nvSpPr>
          <p:cNvPr id="3" name="Content Placeholder 2"/>
          <p:cNvSpPr>
            <a:spLocks noGrp="1"/>
          </p:cNvSpPr>
          <p:nvPr>
            <p:ph idx="1"/>
          </p:nvPr>
        </p:nvSpPr>
        <p:spPr/>
        <p:txBody>
          <a:bodyPr/>
          <a:lstStyle/>
          <a:p>
            <a:r>
              <a:rPr lang="en-US" dirty="0" smtClean="0"/>
              <a:t>What did you dislike about the IDEO brainstorming process?</a:t>
            </a:r>
          </a:p>
          <a:p>
            <a:endParaRPr lang="en-US" dirty="0"/>
          </a:p>
          <a:p>
            <a:r>
              <a:rPr lang="en-US" dirty="0" smtClean="0"/>
              <a:t>(You can refer back to your essays)</a:t>
            </a:r>
            <a:endParaRPr lang="en-US" dirty="0"/>
          </a:p>
        </p:txBody>
      </p:sp>
    </p:spTree>
    <p:extLst>
      <p:ext uri="{BB962C8B-B14F-4D97-AF65-F5344CB8AC3E}">
        <p14:creationId xmlns:p14="http://schemas.microsoft.com/office/powerpoint/2010/main" val="2462235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some stories</a:t>
            </a:r>
            <a:endParaRPr lang="en-US" dirty="0"/>
          </a:p>
        </p:txBody>
      </p:sp>
      <p:sp>
        <p:nvSpPr>
          <p:cNvPr id="3" name="Content Placeholder 2"/>
          <p:cNvSpPr>
            <a:spLocks noGrp="1"/>
          </p:cNvSpPr>
          <p:nvPr>
            <p:ph idx="1"/>
          </p:nvPr>
        </p:nvSpPr>
        <p:spPr/>
        <p:txBody>
          <a:bodyPr>
            <a:normAutofit lnSpcReduction="10000"/>
          </a:bodyPr>
          <a:lstStyle/>
          <a:p>
            <a:r>
              <a:rPr lang="en-US" dirty="0" smtClean="0"/>
              <a:t>Please tell some stories about past </a:t>
            </a:r>
            <a:r>
              <a:rPr lang="en-US" b="1" i="1" dirty="0" smtClean="0"/>
              <a:t>unsuccessful/bad </a:t>
            </a:r>
            <a:r>
              <a:rPr lang="en-US" dirty="0" smtClean="0"/>
              <a:t>brainstorming you engaged in</a:t>
            </a:r>
          </a:p>
          <a:p>
            <a:endParaRPr lang="en-US" dirty="0"/>
          </a:p>
          <a:p>
            <a:r>
              <a:rPr lang="en-US" dirty="0" smtClean="0"/>
              <a:t>Was it bad because it went against IDEO suggestions?</a:t>
            </a:r>
          </a:p>
          <a:p>
            <a:r>
              <a:rPr lang="en-US" dirty="0"/>
              <a:t>Was it bad because it </a:t>
            </a:r>
            <a:r>
              <a:rPr lang="en-US" i="1" dirty="0" smtClean="0"/>
              <a:t>followed</a:t>
            </a:r>
            <a:r>
              <a:rPr lang="en-US" dirty="0" smtClean="0"/>
              <a:t> IDEO </a:t>
            </a:r>
            <a:r>
              <a:rPr lang="en-US" dirty="0"/>
              <a:t>suggestions</a:t>
            </a:r>
            <a:r>
              <a:rPr lang="en-US" dirty="0" smtClean="0"/>
              <a:t>?</a:t>
            </a:r>
          </a:p>
          <a:p>
            <a:r>
              <a:rPr lang="en-US" dirty="0" smtClean="0"/>
              <a:t>Or was it bad for other reasons?</a:t>
            </a:r>
            <a:endParaRPr lang="en-US" dirty="0"/>
          </a:p>
        </p:txBody>
      </p:sp>
    </p:spTree>
    <p:extLst>
      <p:ext uri="{BB962C8B-B14F-4D97-AF65-F5344CB8AC3E}">
        <p14:creationId xmlns:p14="http://schemas.microsoft.com/office/powerpoint/2010/main" val="689591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Discussing Assignment </a:t>
            </a:r>
            <a:r>
              <a:rPr lang="en-US" dirty="0" smtClean="0"/>
              <a:t>7</a:t>
            </a:r>
            <a:endParaRPr lang="en-US" dirty="0"/>
          </a:p>
        </p:txBody>
      </p:sp>
      <p:sp>
        <p:nvSpPr>
          <p:cNvPr id="3" name="Content Placeholder 2"/>
          <p:cNvSpPr>
            <a:spLocks noGrp="1"/>
          </p:cNvSpPr>
          <p:nvPr>
            <p:ph idx="1"/>
          </p:nvPr>
        </p:nvSpPr>
        <p:spPr/>
        <p:txBody>
          <a:bodyPr>
            <a:normAutofit/>
          </a:bodyPr>
          <a:lstStyle/>
          <a:p>
            <a:r>
              <a:rPr lang="en-US" dirty="0" smtClean="0"/>
              <a:t>Do you think the ideas in this book about how to brainstorm are good in general? What’s good in specific? What’s bad </a:t>
            </a:r>
            <a:r>
              <a:rPr lang="en-US" dirty="0"/>
              <a:t>in specific</a:t>
            </a:r>
            <a:r>
              <a:rPr lang="en-US" dirty="0" smtClean="0"/>
              <a:t>?</a:t>
            </a:r>
            <a:endParaRPr lang="en-US" dirty="0"/>
          </a:p>
        </p:txBody>
      </p:sp>
    </p:spTree>
    <p:extLst>
      <p:ext uri="{BB962C8B-B14F-4D97-AF65-F5344CB8AC3E}">
        <p14:creationId xmlns:p14="http://schemas.microsoft.com/office/powerpoint/2010/main" val="3970967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39778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Class Wednesday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90677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8</a:t>
            </a:r>
            <a:endParaRPr lang="en-US" dirty="0"/>
          </a:p>
        </p:txBody>
      </p:sp>
      <p:sp>
        <p:nvSpPr>
          <p:cNvPr id="3" name="Content Placeholder 2"/>
          <p:cNvSpPr>
            <a:spLocks noGrp="1"/>
          </p:cNvSpPr>
          <p:nvPr>
            <p:ph idx="1"/>
          </p:nvPr>
        </p:nvSpPr>
        <p:spPr/>
        <p:txBody>
          <a:bodyPr/>
          <a:lstStyle/>
          <a:p>
            <a:r>
              <a:rPr lang="en-US" dirty="0" smtClean="0"/>
              <a:t>Assignment 8. Construct Validity</a:t>
            </a:r>
          </a:p>
          <a:p>
            <a:pPr lvl="1"/>
            <a:r>
              <a:rPr lang="en-US" dirty="0" smtClean="0"/>
              <a:t>Due in 7 days</a:t>
            </a:r>
            <a:endParaRPr lang="en-US" dirty="0" smtClean="0"/>
          </a:p>
          <a:p>
            <a:endParaRPr lang="en-US" dirty="0"/>
          </a:p>
        </p:txBody>
      </p:sp>
    </p:spTree>
    <p:extLst>
      <p:ext uri="{BB962C8B-B14F-4D97-AF65-F5344CB8AC3E}">
        <p14:creationId xmlns:p14="http://schemas.microsoft.com/office/powerpoint/2010/main" val="2629888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407</Words>
  <Application>Microsoft Office PowerPoint</Application>
  <PresentationFormat>On-screen Show (4:3)</PresentationFormat>
  <Paragraphs>47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Feature Engineering Studio</vt:lpstr>
      <vt:lpstr>IDEO: Brainstorming</vt:lpstr>
      <vt:lpstr>Tell some stories</vt:lpstr>
      <vt:lpstr>IDEO: Brainstorming</vt:lpstr>
      <vt:lpstr>Tell some stories</vt:lpstr>
      <vt:lpstr>Discussing Assignment 7</vt:lpstr>
      <vt:lpstr>Questions? Comments?</vt:lpstr>
      <vt:lpstr>No Class Wednesday</vt:lpstr>
      <vt:lpstr>Assignment 8</vt:lpstr>
      <vt:lpstr>Assignment 8. Construct Validity</vt:lpstr>
      <vt:lpstr>Assignment 8. Construct Validity</vt:lpstr>
      <vt:lpstr>Assignment 8. Construct Validity</vt:lpstr>
      <vt:lpstr>Assignment 8. Construct Validity</vt:lpstr>
      <vt:lpstr>Email me a report…</vt:lpstr>
      <vt:lpstr>Next sessions</vt:lpstr>
      <vt:lpstr>Thank you!</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Ryan Baker</cp:lastModifiedBy>
  <cp:revision>120</cp:revision>
  <dcterms:created xsi:type="dcterms:W3CDTF">2013-08-27T11:33:40Z</dcterms:created>
  <dcterms:modified xsi:type="dcterms:W3CDTF">2015-04-05T12:22:08Z</dcterms:modified>
</cp:coreProperties>
</file>