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98" r:id="rId3"/>
    <p:sldId id="394" r:id="rId4"/>
    <p:sldId id="396" r:id="rId5"/>
    <p:sldId id="397" r:id="rId6"/>
    <p:sldId id="395" r:id="rId7"/>
    <p:sldId id="385" r:id="rId8"/>
    <p:sldId id="390" r:id="rId9"/>
    <p:sldId id="3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3" autoAdjust="0"/>
    <p:restoredTop sz="94660"/>
  </p:normalViewPr>
  <p:slideViewPr>
    <p:cSldViewPr>
      <p:cViewPr varScale="1">
        <p:scale>
          <a:sx n="71" d="100"/>
          <a:sy n="71" d="100"/>
        </p:scale>
        <p:origin x="-1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Feature Engineering Studio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15,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Let’s discuss, in order of name length</a:t>
            </a:r>
            <a:endParaRPr lang="en-US" dirty="0" smtClean="0"/>
          </a:p>
          <a:p>
            <a:pPr lvl="1"/>
            <a:r>
              <a:rPr lang="en-US" dirty="0" smtClean="0"/>
              <a:t>The paper you drew inspiration from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construct being predicted in this paper</a:t>
            </a:r>
          </a:p>
          <a:p>
            <a:pPr lvl="1"/>
            <a:r>
              <a:rPr lang="en-US" dirty="0" smtClean="0"/>
              <a:t>The context/data set in this paper</a:t>
            </a:r>
          </a:p>
          <a:p>
            <a:pPr lvl="1"/>
            <a:r>
              <a:rPr lang="en-US" dirty="0" smtClean="0"/>
              <a:t>The feature you decided to adapt</a:t>
            </a:r>
          </a:p>
          <a:p>
            <a:pPr lvl="1"/>
            <a:r>
              <a:rPr lang="en-US" dirty="0" smtClean="0"/>
              <a:t>The feature you ended up creating</a:t>
            </a:r>
          </a:p>
          <a:p>
            <a:pPr lvl="1"/>
            <a:r>
              <a:rPr lang="en-US" dirty="0" smtClean="0"/>
              <a:t>Differences between the original paper’s feature and your feature</a:t>
            </a:r>
          </a:p>
          <a:p>
            <a:pPr lvl="1"/>
            <a:r>
              <a:rPr lang="en-US" dirty="0" smtClean="0"/>
              <a:t>The goodness of your feature in your data set</a:t>
            </a:r>
          </a:p>
        </p:txBody>
      </p:sp>
    </p:spTree>
    <p:extLst>
      <p:ext uri="{BB962C8B-B14F-4D97-AF65-F5344CB8AC3E}">
        <p14:creationId xmlns:p14="http://schemas.microsoft.com/office/powerpoint/2010/main" val="241518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Posters (“The </a:t>
            </a:r>
            <a:r>
              <a:rPr lang="en-US" dirty="0" err="1" smtClean="0"/>
              <a:t>Charrette</a:t>
            </a:r>
            <a:r>
              <a:rPr lang="en-US" dirty="0" smtClean="0"/>
              <a:t>”)</a:t>
            </a:r>
          </a:p>
          <a:p>
            <a:endParaRPr lang="en-US" dirty="0"/>
          </a:p>
          <a:p>
            <a:r>
              <a:rPr lang="en-US" dirty="0" smtClean="0"/>
              <a:t>You need to make a poster describing your project so far</a:t>
            </a:r>
          </a:p>
          <a:p>
            <a:pPr lvl="1"/>
            <a:r>
              <a:rPr lang="en-US" dirty="0" smtClean="0"/>
              <a:t>It could be on actual poster paper</a:t>
            </a:r>
          </a:p>
          <a:p>
            <a:pPr lvl="1"/>
            <a:r>
              <a:rPr lang="en-US" dirty="0" smtClean="0"/>
              <a:t>Or it could just be some regular paper taped on the wall in grid fashion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970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Posters should describe</a:t>
            </a:r>
          </a:p>
          <a:p>
            <a:pPr lvl="1"/>
            <a:r>
              <a:rPr lang="en-US" dirty="0" smtClean="0"/>
              <a:t>Data set and where it came from</a:t>
            </a:r>
          </a:p>
          <a:p>
            <a:pPr lvl="1"/>
            <a:r>
              <a:rPr lang="en-US" dirty="0" smtClean="0"/>
              <a:t>What you’re trying to predict</a:t>
            </a:r>
          </a:p>
          <a:p>
            <a:pPr lvl="1"/>
            <a:r>
              <a:rPr lang="en-US" dirty="0" smtClean="0"/>
              <a:t>The current best model you have</a:t>
            </a:r>
          </a:p>
          <a:p>
            <a:pPr lvl="1"/>
            <a:r>
              <a:rPr lang="en-US" dirty="0" smtClean="0"/>
              <a:t>The features in that current best model</a:t>
            </a:r>
          </a:p>
          <a:p>
            <a:pPr lvl="1"/>
            <a:r>
              <a:rPr lang="en-US" dirty="0" smtClean="0"/>
              <a:t>Other features you’ve tried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387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also need to be ready to give a spiel about your poster and to answer questions</a:t>
            </a:r>
          </a:p>
          <a:p>
            <a:endParaRPr lang="en-US" dirty="0"/>
          </a:p>
          <a:p>
            <a:r>
              <a:rPr lang="en-US" dirty="0" smtClean="0"/>
              <a:t>Because </a:t>
            </a:r>
            <a:r>
              <a:rPr lang="en-US" dirty="0" smtClean="0"/>
              <a:t>I’m </a:t>
            </a:r>
            <a:r>
              <a:rPr lang="en-US" dirty="0" smtClean="0"/>
              <a:t>bringing in guests to critique your posters and your projects</a:t>
            </a:r>
          </a:p>
          <a:p>
            <a:pPr lvl="1"/>
            <a:r>
              <a:rPr lang="en-US" dirty="0" smtClean="0"/>
              <a:t>Your grade </a:t>
            </a:r>
            <a:r>
              <a:rPr lang="en-US" dirty="0" smtClean="0"/>
              <a:t>for the assignment will </a:t>
            </a:r>
            <a:r>
              <a:rPr lang="en-US" dirty="0" smtClean="0"/>
              <a:t>be based upon their opinion of your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804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your responsibility to bring a way to display your poster to class</a:t>
            </a:r>
          </a:p>
          <a:p>
            <a:pPr lvl="1"/>
            <a:r>
              <a:rPr lang="en-US" dirty="0" smtClean="0"/>
              <a:t>Tape</a:t>
            </a:r>
          </a:p>
          <a:p>
            <a:pPr lvl="1"/>
            <a:r>
              <a:rPr lang="en-US" dirty="0" smtClean="0"/>
              <a:t>Easel</a:t>
            </a:r>
          </a:p>
          <a:p>
            <a:pPr lvl="1"/>
            <a:r>
              <a:rPr lang="en-US" dirty="0" smtClean="0"/>
              <a:t>Friend to hold it in the air</a:t>
            </a:r>
          </a:p>
          <a:p>
            <a:pPr lvl="1"/>
            <a:r>
              <a:rPr lang="en-US" dirty="0" smtClean="0"/>
              <a:t>Whatever you prefer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5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78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/>
              <a:t>April 22: No </a:t>
            </a:r>
            <a:r>
              <a:rPr lang="en-US" dirty="0" smtClean="0"/>
              <a:t>class</a:t>
            </a:r>
          </a:p>
          <a:p>
            <a:endParaRPr lang="en-US" dirty="0" smtClean="0"/>
          </a:p>
          <a:p>
            <a:r>
              <a:rPr lang="en-US" dirty="0" smtClean="0"/>
              <a:t>April 27: No class</a:t>
            </a:r>
          </a:p>
          <a:p>
            <a:endParaRPr lang="en-US" dirty="0"/>
          </a:p>
          <a:p>
            <a:r>
              <a:rPr lang="en-US" dirty="0" smtClean="0"/>
              <a:t>April 29: Collaboration in Feature Engineering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15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80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234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Feature Engineering Studio</vt:lpstr>
      <vt:lpstr>Feature Adaptation</vt:lpstr>
      <vt:lpstr>Posters</vt:lpstr>
      <vt:lpstr>Posters</vt:lpstr>
      <vt:lpstr>Posters</vt:lpstr>
      <vt:lpstr>Posters</vt:lpstr>
      <vt:lpstr>Questions? Comments?</vt:lpstr>
      <vt:lpstr>Upcoming Classes</vt:lpstr>
      <vt:lpstr>Thank you!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Ryan Baker</cp:lastModifiedBy>
  <cp:revision>96</cp:revision>
  <dcterms:created xsi:type="dcterms:W3CDTF">2013-08-27T11:33:40Z</dcterms:created>
  <dcterms:modified xsi:type="dcterms:W3CDTF">2015-04-14T15:30:17Z</dcterms:modified>
</cp:coreProperties>
</file>