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50" r:id="rId2"/>
    <p:sldId id="537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46" r:id="rId11"/>
    <p:sldId id="548" r:id="rId12"/>
    <p:sldId id="547" r:id="rId13"/>
    <p:sldId id="549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6" d="100"/>
          <a:sy n="76" d="100"/>
        </p:scale>
        <p:origin x="-63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Analytics: </a:t>
            </a:r>
            <a:br>
              <a:rPr lang="en-US" dirty="0" smtClean="0"/>
            </a:br>
            <a:r>
              <a:rPr lang="en-US" dirty="0" smtClean="0"/>
              <a:t>Process &amp;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6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</a:t>
            </a:r>
          </a:p>
          <a:p>
            <a:endParaRPr lang="en-US" dirty="0"/>
          </a:p>
          <a:p>
            <a:r>
              <a:rPr lang="en-US" dirty="0" smtClean="0"/>
              <a:t>Write the abstract of the worst EDM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8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different groups of 3</a:t>
            </a:r>
          </a:p>
          <a:p>
            <a:endParaRPr lang="en-US" dirty="0"/>
          </a:p>
          <a:p>
            <a:r>
              <a:rPr lang="en-US" dirty="0" smtClean="0"/>
              <a:t>Now write the abstract of the best EDM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1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9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your model remain predictive when used in a new data set?</a:t>
            </a:r>
          </a:p>
          <a:p>
            <a:endParaRPr lang="en-US" dirty="0"/>
          </a:p>
          <a:p>
            <a:r>
              <a:rPr lang="en-US" dirty="0" smtClean="0"/>
              <a:t>Underlies the cross-validation paradigm that is common in data mining</a:t>
            </a:r>
          </a:p>
          <a:p>
            <a:endParaRPr lang="en-US" dirty="0"/>
          </a:p>
          <a:p>
            <a:r>
              <a:rPr lang="en-US" dirty="0" smtClean="0"/>
              <a:t>Knowing the context the model will be used in drives what kinds of generalization you should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kind(s) of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Baker et al. 2008 look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kind(s) of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Baker et al. 2013 look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5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kinds of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one test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5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kind of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Has anyone done it?</a:t>
            </a:r>
          </a:p>
          <a:p>
            <a:r>
              <a:rPr lang="en-US" dirty="0" smtClean="0"/>
              <a:t>What are the advantages to doing it?</a:t>
            </a:r>
          </a:p>
          <a:p>
            <a:r>
              <a:rPr lang="en-US" dirty="0" smtClean="0"/>
              <a:t>What are the practical challenges/barriers/costs?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massive cost of conducting every possible type of generalizability analysis</a:t>
            </a:r>
          </a:p>
          <a:p>
            <a:r>
              <a:rPr lang="en-US" dirty="0" smtClean="0"/>
              <a:t>How do we know when to stop?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6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back to the class on validity…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didn’t quite finish </a:t>
            </a:r>
            <a:r>
              <a:rPr lang="en-US" smtClean="0"/>
              <a:t>our discussion…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validity we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Ecological</a:t>
            </a:r>
          </a:p>
          <a:p>
            <a:r>
              <a:rPr lang="en-US" dirty="0" smtClean="0"/>
              <a:t>Construct</a:t>
            </a:r>
          </a:p>
          <a:p>
            <a:r>
              <a:rPr lang="en-US" dirty="0" smtClean="0"/>
              <a:t>Predictive</a:t>
            </a:r>
          </a:p>
          <a:p>
            <a:r>
              <a:rPr lang="en-US" dirty="0" smtClean="0"/>
              <a:t>Substantive</a:t>
            </a:r>
          </a:p>
          <a:p>
            <a:r>
              <a:rPr lang="en-US" dirty="0" smtClean="0"/>
              <a:t>Content</a:t>
            </a:r>
          </a:p>
          <a:p>
            <a:endParaRPr lang="en-US" dirty="0"/>
          </a:p>
          <a:p>
            <a:r>
              <a:rPr lang="en-US" dirty="0" smtClean="0"/>
              <a:t>Can anyone define and give a quick example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3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4919</TotalTime>
  <Words>215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Learning Analytics:  Process &amp; Theory</vt:lpstr>
      <vt:lpstr>Generalizability</vt:lpstr>
      <vt:lpstr>What kind(s) of generalizability</vt:lpstr>
      <vt:lpstr>What kind(s) of generalizability</vt:lpstr>
      <vt:lpstr>What kinds of generalizability</vt:lpstr>
      <vt:lpstr>For each kind of generalizability</vt:lpstr>
      <vt:lpstr>Given…</vt:lpstr>
      <vt:lpstr>Let’s go back to the class on validity…</vt:lpstr>
      <vt:lpstr>Types of validity we discussed</vt:lpstr>
      <vt:lpstr>Exercise</vt:lpstr>
      <vt:lpstr>Any group want to share?</vt:lpstr>
      <vt:lpstr>Exercise #2</vt:lpstr>
      <vt:lpstr>Any group want to share?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702</cp:revision>
  <dcterms:created xsi:type="dcterms:W3CDTF">2010-01-07T20:34:12Z</dcterms:created>
  <dcterms:modified xsi:type="dcterms:W3CDTF">2014-04-01T16:31:48Z</dcterms:modified>
</cp:coreProperties>
</file>