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78" r:id="rId7"/>
    <p:sldId id="275" r:id="rId8"/>
    <p:sldId id="279" r:id="rId9"/>
    <p:sldId id="276" r:id="rId10"/>
    <p:sldId id="277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F2065-5EB0-4E79-AEF9-E5F83E7A2A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FD06C5-90E1-4548-9A5B-4624AE8249A8}">
      <dgm:prSet phldrT="[Text]" custT="1"/>
      <dgm:spPr/>
      <dgm:t>
        <a:bodyPr/>
        <a:lstStyle/>
        <a:p>
          <a:r>
            <a:rPr lang="en-US" sz="1600" baseline="0" dirty="0" smtClean="0"/>
            <a:t>Interest</a:t>
          </a:r>
          <a:endParaRPr lang="en-US" sz="1600" baseline="0" dirty="0"/>
        </a:p>
      </dgm:t>
    </dgm:pt>
    <dgm:pt modelId="{819E9846-F743-4170-935A-3020D255E0D2}" type="parTrans" cxnId="{3AEE554C-51BD-451A-BFA8-5F17B1FDB43B}">
      <dgm:prSet/>
      <dgm:spPr/>
      <dgm:t>
        <a:bodyPr/>
        <a:lstStyle/>
        <a:p>
          <a:endParaRPr lang="en-US"/>
        </a:p>
      </dgm:t>
    </dgm:pt>
    <dgm:pt modelId="{E7EE03C8-2615-432E-9BFB-651386973C0A}" type="sibTrans" cxnId="{3AEE554C-51BD-451A-BFA8-5F17B1FDB43B}">
      <dgm:prSet/>
      <dgm:spPr/>
      <dgm:t>
        <a:bodyPr/>
        <a:lstStyle/>
        <a:p>
          <a:endParaRPr lang="en-US"/>
        </a:p>
      </dgm:t>
    </dgm:pt>
    <dgm:pt modelId="{AB03634B-AB56-4470-BEE6-4ABBD251CCF1}">
      <dgm:prSet phldrT="[Text]" custT="1"/>
      <dgm:spPr/>
      <dgm:t>
        <a:bodyPr/>
        <a:lstStyle/>
        <a:p>
          <a:r>
            <a:rPr lang="en-US" sz="1600" baseline="0" dirty="0" smtClean="0"/>
            <a:t>Personal</a:t>
          </a:r>
          <a:endParaRPr lang="en-US" sz="1600" baseline="0" dirty="0"/>
        </a:p>
      </dgm:t>
    </dgm:pt>
    <dgm:pt modelId="{5B14543D-DD9D-469B-B251-4E6DC29D20C0}" type="parTrans" cxnId="{693E9D53-5EE4-41A0-9FAC-C2D25846E29C}">
      <dgm:prSet/>
      <dgm:spPr/>
      <dgm:t>
        <a:bodyPr/>
        <a:lstStyle/>
        <a:p>
          <a:endParaRPr lang="en-US"/>
        </a:p>
      </dgm:t>
    </dgm:pt>
    <dgm:pt modelId="{749A4ABD-87A0-43EA-B87E-9C16613B02BA}" type="sibTrans" cxnId="{693E9D53-5EE4-41A0-9FAC-C2D25846E29C}">
      <dgm:prSet/>
      <dgm:spPr/>
      <dgm:t>
        <a:bodyPr/>
        <a:lstStyle/>
        <a:p>
          <a:endParaRPr lang="en-US"/>
        </a:p>
      </dgm:t>
    </dgm:pt>
    <dgm:pt modelId="{CA512B0A-9B82-4714-83C3-7BB1AAB5DB98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aseline="0" dirty="0" smtClean="0"/>
            <a:t>Latent</a:t>
          </a:r>
          <a:endParaRPr lang="en-US" sz="1600" baseline="0" dirty="0"/>
        </a:p>
      </dgm:t>
    </dgm:pt>
    <dgm:pt modelId="{D41C2798-A367-42ED-9DE2-5CDE70A44FB2}" type="parTrans" cxnId="{807A5F00-F8EF-48A2-AABA-8AD925884912}">
      <dgm:prSet/>
      <dgm:spPr/>
      <dgm:t>
        <a:bodyPr/>
        <a:lstStyle/>
        <a:p>
          <a:endParaRPr lang="en-US"/>
        </a:p>
      </dgm:t>
    </dgm:pt>
    <dgm:pt modelId="{EF75ACD2-BF89-4BAB-9988-11297E0CBC9D}" type="sibTrans" cxnId="{807A5F00-F8EF-48A2-AABA-8AD925884912}">
      <dgm:prSet/>
      <dgm:spPr/>
      <dgm:t>
        <a:bodyPr/>
        <a:lstStyle/>
        <a:p>
          <a:endParaRPr lang="en-US"/>
        </a:p>
      </dgm:t>
    </dgm:pt>
    <dgm:pt modelId="{3BEE8DBB-AD0A-4762-AA2A-FECA72F6729F}">
      <dgm:prSet phldrT="[Text]" custT="1"/>
      <dgm:spPr/>
      <dgm:t>
        <a:bodyPr/>
        <a:lstStyle/>
        <a:p>
          <a:r>
            <a:rPr lang="en-US" sz="1600" baseline="0" dirty="0" smtClean="0"/>
            <a:t>Actualized</a:t>
          </a:r>
          <a:endParaRPr lang="en-US" sz="1600" baseline="0" dirty="0"/>
        </a:p>
      </dgm:t>
    </dgm:pt>
    <dgm:pt modelId="{FD8A09C5-1520-47EB-A1B2-463E5B79260C}" type="parTrans" cxnId="{BAC91D98-C4AF-4C03-A53B-192BC142B34E}">
      <dgm:prSet/>
      <dgm:spPr/>
      <dgm:t>
        <a:bodyPr/>
        <a:lstStyle/>
        <a:p>
          <a:endParaRPr lang="en-US"/>
        </a:p>
      </dgm:t>
    </dgm:pt>
    <dgm:pt modelId="{5417B919-A00D-4823-BD6E-2E4249EAB5BE}" type="sibTrans" cxnId="{BAC91D98-C4AF-4C03-A53B-192BC142B34E}">
      <dgm:prSet/>
      <dgm:spPr/>
      <dgm:t>
        <a:bodyPr/>
        <a:lstStyle/>
        <a:p>
          <a:endParaRPr lang="en-US"/>
        </a:p>
      </dgm:t>
    </dgm:pt>
    <dgm:pt modelId="{465D7F6F-33C4-44BB-991C-299F5170C893}">
      <dgm:prSet phldrT="[Text]" custT="1"/>
      <dgm:spPr/>
      <dgm:t>
        <a:bodyPr/>
        <a:lstStyle/>
        <a:p>
          <a:r>
            <a:rPr lang="en-US" sz="1600" baseline="0" dirty="0" smtClean="0"/>
            <a:t>Situational</a:t>
          </a:r>
          <a:endParaRPr lang="en-US" sz="1600" baseline="0" dirty="0"/>
        </a:p>
      </dgm:t>
    </dgm:pt>
    <dgm:pt modelId="{7222E0A6-36F4-4D16-8FA3-50D262E88EFD}" type="parTrans" cxnId="{4E861667-990A-4A9E-B8E0-659FEF4DEC02}">
      <dgm:prSet/>
      <dgm:spPr/>
      <dgm:t>
        <a:bodyPr/>
        <a:lstStyle/>
        <a:p>
          <a:endParaRPr lang="en-US"/>
        </a:p>
      </dgm:t>
    </dgm:pt>
    <dgm:pt modelId="{B683B574-1E38-4345-99FC-6D8FE1F018DD}" type="sibTrans" cxnId="{4E861667-990A-4A9E-B8E0-659FEF4DEC02}">
      <dgm:prSet/>
      <dgm:spPr/>
      <dgm:t>
        <a:bodyPr/>
        <a:lstStyle/>
        <a:p>
          <a:endParaRPr lang="en-US"/>
        </a:p>
      </dgm:t>
    </dgm:pt>
    <dgm:pt modelId="{94C08E65-327D-46DC-BE4E-46337B0B3206}">
      <dgm:prSet phldrT="[Text]" custT="1"/>
      <dgm:spPr/>
      <dgm:t>
        <a:bodyPr/>
        <a:lstStyle/>
        <a:p>
          <a:r>
            <a:rPr lang="en-US" sz="1600" baseline="0" dirty="0" smtClean="0"/>
            <a:t>Text Based</a:t>
          </a:r>
          <a:endParaRPr lang="en-US" sz="1600" baseline="0" dirty="0"/>
        </a:p>
      </dgm:t>
    </dgm:pt>
    <dgm:pt modelId="{A61D055E-C782-4E63-A2F5-A0F3421F0459}" type="parTrans" cxnId="{5B60B917-D96C-469B-A752-35B3E5798100}">
      <dgm:prSet/>
      <dgm:spPr/>
      <dgm:t>
        <a:bodyPr/>
        <a:lstStyle/>
        <a:p>
          <a:endParaRPr lang="en-US"/>
        </a:p>
      </dgm:t>
    </dgm:pt>
    <dgm:pt modelId="{22352781-FA24-4748-9603-BCF73C2C7196}" type="sibTrans" cxnId="{5B60B917-D96C-469B-A752-35B3E5798100}">
      <dgm:prSet/>
      <dgm:spPr/>
      <dgm:t>
        <a:bodyPr/>
        <a:lstStyle/>
        <a:p>
          <a:endParaRPr lang="en-US"/>
        </a:p>
      </dgm:t>
    </dgm:pt>
    <dgm:pt modelId="{6C96E00B-BF22-47D5-93A8-3C6627DE9B9D}">
      <dgm:prSet custT="1"/>
      <dgm:spPr/>
      <dgm:t>
        <a:bodyPr/>
        <a:lstStyle/>
        <a:p>
          <a:r>
            <a:rPr lang="en-US" sz="1600" baseline="0" dirty="0" smtClean="0"/>
            <a:t>Task-based</a:t>
          </a:r>
          <a:endParaRPr lang="en-US" sz="1600" baseline="0" dirty="0"/>
        </a:p>
      </dgm:t>
    </dgm:pt>
    <dgm:pt modelId="{361331EE-994D-49C2-B28D-9E105E0A2269}" type="parTrans" cxnId="{2E10B7B7-5315-4B0B-83AD-520F27188D80}">
      <dgm:prSet/>
      <dgm:spPr/>
      <dgm:t>
        <a:bodyPr/>
        <a:lstStyle/>
        <a:p>
          <a:endParaRPr lang="en-US"/>
        </a:p>
      </dgm:t>
    </dgm:pt>
    <dgm:pt modelId="{F711A08F-14D8-4293-B37F-70AFBFAD6671}" type="sibTrans" cxnId="{2E10B7B7-5315-4B0B-83AD-520F27188D80}">
      <dgm:prSet/>
      <dgm:spPr/>
      <dgm:t>
        <a:bodyPr/>
        <a:lstStyle/>
        <a:p>
          <a:endParaRPr lang="en-US"/>
        </a:p>
      </dgm:t>
    </dgm:pt>
    <dgm:pt modelId="{ACC55EB1-BF49-4BAE-AD3D-C1F009264392}">
      <dgm:prSet custT="1"/>
      <dgm:spPr/>
      <dgm:t>
        <a:bodyPr/>
        <a:lstStyle/>
        <a:p>
          <a:r>
            <a:rPr lang="en-US" sz="1600" baseline="0" dirty="0" smtClean="0"/>
            <a:t>Knowledge-based</a:t>
          </a:r>
          <a:endParaRPr lang="en-US" sz="1600" baseline="0" dirty="0"/>
        </a:p>
      </dgm:t>
    </dgm:pt>
    <dgm:pt modelId="{F4DE3CAA-533C-4A4D-BEF9-18D0A1FC9F06}" type="parTrans" cxnId="{CBC2D414-5E70-48AE-BB60-7FAD706DDBCA}">
      <dgm:prSet/>
      <dgm:spPr/>
      <dgm:t>
        <a:bodyPr/>
        <a:lstStyle/>
        <a:p>
          <a:endParaRPr lang="en-US"/>
        </a:p>
      </dgm:t>
    </dgm:pt>
    <dgm:pt modelId="{69831D5B-B1E6-4880-941A-6226A2D68BA5}" type="sibTrans" cxnId="{CBC2D414-5E70-48AE-BB60-7FAD706DDBCA}">
      <dgm:prSet/>
      <dgm:spPr/>
      <dgm:t>
        <a:bodyPr/>
        <a:lstStyle/>
        <a:p>
          <a:endParaRPr lang="en-US"/>
        </a:p>
      </dgm:t>
    </dgm:pt>
    <dgm:pt modelId="{80F08E95-6060-4E86-883B-6924D55FBED0}">
      <dgm:prSet custT="1"/>
      <dgm:spPr/>
      <dgm:t>
        <a:bodyPr/>
        <a:lstStyle/>
        <a:p>
          <a:r>
            <a:rPr lang="en-US" sz="1400" baseline="0" dirty="0" smtClean="0"/>
            <a:t>Feeling</a:t>
          </a:r>
          <a:br>
            <a:rPr lang="en-US" sz="1400" baseline="0" dirty="0" smtClean="0"/>
          </a:br>
          <a:r>
            <a:rPr lang="en-US" sz="1400" baseline="0" dirty="0" smtClean="0"/>
            <a:t>related</a:t>
          </a:r>
          <a:endParaRPr lang="en-US" sz="1400" baseline="0" dirty="0"/>
        </a:p>
      </dgm:t>
    </dgm:pt>
    <dgm:pt modelId="{FA7AEC0C-7725-4736-B7DB-6C9799003FDA}" type="parTrans" cxnId="{7689059F-BD7D-4DCF-B5AD-3EAA8BF48296}">
      <dgm:prSet/>
      <dgm:spPr/>
      <dgm:t>
        <a:bodyPr/>
        <a:lstStyle/>
        <a:p>
          <a:endParaRPr lang="en-US"/>
        </a:p>
      </dgm:t>
    </dgm:pt>
    <dgm:pt modelId="{9ECCF9E1-6D22-441B-866C-04E0FD79AB8E}" type="sibTrans" cxnId="{7689059F-BD7D-4DCF-B5AD-3EAA8BF48296}">
      <dgm:prSet/>
      <dgm:spPr/>
      <dgm:t>
        <a:bodyPr/>
        <a:lstStyle/>
        <a:p>
          <a:endParaRPr lang="en-US"/>
        </a:p>
      </dgm:t>
    </dgm:pt>
    <dgm:pt modelId="{00E2A87E-3551-4899-B2A3-F9BEAAAB8413}">
      <dgm:prSet custT="1"/>
      <dgm:spPr/>
      <dgm:t>
        <a:bodyPr/>
        <a:lstStyle/>
        <a:p>
          <a:r>
            <a:rPr lang="en-US" sz="1400" baseline="0" dirty="0" smtClean="0"/>
            <a:t>Value</a:t>
          </a:r>
          <a:br>
            <a:rPr lang="en-US" sz="1400" baseline="0" dirty="0" smtClean="0"/>
          </a:br>
          <a:r>
            <a:rPr lang="en-US" sz="1400" baseline="0" dirty="0" smtClean="0"/>
            <a:t>related</a:t>
          </a:r>
          <a:endParaRPr lang="en-US" sz="1400" baseline="0" dirty="0"/>
        </a:p>
      </dgm:t>
    </dgm:pt>
    <dgm:pt modelId="{DEBE01F5-2E5C-4401-91CB-47E1111906AF}" type="parTrans" cxnId="{9975F974-3602-40B6-B839-88EABC256243}">
      <dgm:prSet/>
      <dgm:spPr/>
      <dgm:t>
        <a:bodyPr/>
        <a:lstStyle/>
        <a:p>
          <a:endParaRPr lang="en-US"/>
        </a:p>
      </dgm:t>
    </dgm:pt>
    <dgm:pt modelId="{22A7060F-6606-4336-A007-66C584A16816}" type="sibTrans" cxnId="{9975F974-3602-40B6-B839-88EABC256243}">
      <dgm:prSet/>
      <dgm:spPr/>
      <dgm:t>
        <a:bodyPr/>
        <a:lstStyle/>
        <a:p>
          <a:endParaRPr lang="en-US"/>
        </a:p>
      </dgm:t>
    </dgm:pt>
    <dgm:pt modelId="{5AEBB0A1-86DB-4598-83D6-A98786EB39FD}">
      <dgm:prSet custT="1"/>
      <dgm:spPr/>
      <dgm:t>
        <a:bodyPr/>
        <a:lstStyle/>
        <a:p>
          <a:r>
            <a:rPr lang="en-US" sz="1400" baseline="0" dirty="0" smtClean="0"/>
            <a:t>Seductiveness</a:t>
          </a:r>
          <a:endParaRPr lang="en-US" sz="1400" baseline="0" dirty="0"/>
        </a:p>
      </dgm:t>
    </dgm:pt>
    <dgm:pt modelId="{DCDA72A9-910E-4D0D-9CE2-0CE9E7A5879F}" type="parTrans" cxnId="{7A865E77-BD71-4F28-8F8C-889AF014ADD6}">
      <dgm:prSet/>
      <dgm:spPr/>
      <dgm:t>
        <a:bodyPr/>
        <a:lstStyle/>
        <a:p>
          <a:endParaRPr lang="en-US"/>
        </a:p>
      </dgm:t>
    </dgm:pt>
    <dgm:pt modelId="{1189A143-A78F-488E-B48B-C98AFC97C646}" type="sibTrans" cxnId="{7A865E77-BD71-4F28-8F8C-889AF014ADD6}">
      <dgm:prSet/>
      <dgm:spPr/>
      <dgm:t>
        <a:bodyPr/>
        <a:lstStyle/>
        <a:p>
          <a:endParaRPr lang="en-US"/>
        </a:p>
      </dgm:t>
    </dgm:pt>
    <dgm:pt modelId="{D2009DCD-3444-4598-ADCA-6D049B565015}">
      <dgm:prSet custT="1"/>
      <dgm:spPr/>
      <dgm:t>
        <a:bodyPr/>
        <a:lstStyle/>
        <a:p>
          <a:r>
            <a:rPr lang="en-US" sz="1400" baseline="0" dirty="0" smtClean="0"/>
            <a:t>Vividness</a:t>
          </a:r>
          <a:endParaRPr lang="en-US" sz="1400" baseline="0" dirty="0"/>
        </a:p>
      </dgm:t>
    </dgm:pt>
    <dgm:pt modelId="{51C30D89-0412-4CF2-8576-DE77E9D14D34}" type="parTrans" cxnId="{B5A39984-D9D7-4871-B4D8-DDCBDAE5FFD6}">
      <dgm:prSet/>
      <dgm:spPr/>
      <dgm:t>
        <a:bodyPr/>
        <a:lstStyle/>
        <a:p>
          <a:endParaRPr lang="en-US"/>
        </a:p>
      </dgm:t>
    </dgm:pt>
    <dgm:pt modelId="{C586AAFA-7032-4361-9EA6-A66002AF840F}" type="sibTrans" cxnId="{B5A39984-D9D7-4871-B4D8-DDCBDAE5FFD6}">
      <dgm:prSet/>
      <dgm:spPr/>
      <dgm:t>
        <a:bodyPr/>
        <a:lstStyle/>
        <a:p>
          <a:endParaRPr lang="en-US"/>
        </a:p>
      </dgm:t>
    </dgm:pt>
    <dgm:pt modelId="{591F7597-FF18-4BA5-85CD-C58B42A5813E}">
      <dgm:prSet custT="1"/>
      <dgm:spPr/>
      <dgm:t>
        <a:bodyPr/>
        <a:lstStyle/>
        <a:p>
          <a:r>
            <a:rPr lang="en-US" sz="1400" baseline="0" dirty="0" smtClean="0"/>
            <a:t>Coherence</a:t>
          </a:r>
          <a:endParaRPr lang="en-US" sz="1400" baseline="0" dirty="0"/>
        </a:p>
      </dgm:t>
    </dgm:pt>
    <dgm:pt modelId="{8CFDC895-FE67-47FE-BE3E-FCD3343A9B2E}" type="parTrans" cxnId="{087B3B4F-CA62-4110-8A0A-877F188957AD}">
      <dgm:prSet/>
      <dgm:spPr/>
      <dgm:t>
        <a:bodyPr/>
        <a:lstStyle/>
        <a:p>
          <a:endParaRPr lang="en-US"/>
        </a:p>
      </dgm:t>
    </dgm:pt>
    <dgm:pt modelId="{C0CABE81-1983-4CD9-9714-2A3F24ADFA5A}" type="sibTrans" cxnId="{087B3B4F-CA62-4110-8A0A-877F188957AD}">
      <dgm:prSet/>
      <dgm:spPr/>
      <dgm:t>
        <a:bodyPr/>
        <a:lstStyle/>
        <a:p>
          <a:endParaRPr lang="en-US"/>
        </a:p>
      </dgm:t>
    </dgm:pt>
    <dgm:pt modelId="{604ABDB6-31BA-4E8B-B402-59BCF144B82E}">
      <dgm:prSet custT="1"/>
      <dgm:spPr/>
      <dgm:t>
        <a:bodyPr/>
        <a:lstStyle/>
        <a:p>
          <a:r>
            <a:rPr lang="en-US" sz="1400" baseline="0" dirty="0" smtClean="0"/>
            <a:t>Encoding</a:t>
          </a:r>
        </a:p>
        <a:p>
          <a:r>
            <a:rPr lang="en-US" sz="1400" baseline="0" dirty="0" smtClean="0"/>
            <a:t>Task</a:t>
          </a:r>
          <a:endParaRPr lang="en-US" sz="1400" baseline="0" dirty="0"/>
        </a:p>
      </dgm:t>
    </dgm:pt>
    <dgm:pt modelId="{AFEA0D0F-EBB3-485A-A9AF-A836AE429343}" type="parTrans" cxnId="{CB98AD17-FB18-4B9B-8FFA-EBD281643698}">
      <dgm:prSet/>
      <dgm:spPr/>
      <dgm:t>
        <a:bodyPr/>
        <a:lstStyle/>
        <a:p>
          <a:endParaRPr lang="en-US"/>
        </a:p>
      </dgm:t>
    </dgm:pt>
    <dgm:pt modelId="{B90ABC6A-162D-49CE-AB08-EA94B2EB7D88}" type="sibTrans" cxnId="{CB98AD17-FB18-4B9B-8FFA-EBD281643698}">
      <dgm:prSet/>
      <dgm:spPr/>
      <dgm:t>
        <a:bodyPr/>
        <a:lstStyle/>
        <a:p>
          <a:endParaRPr lang="en-US"/>
        </a:p>
      </dgm:t>
    </dgm:pt>
    <dgm:pt modelId="{A77BEF5F-A753-4C4D-9EBD-A30541A6FDF0}">
      <dgm:prSet custT="1"/>
      <dgm:spPr/>
      <dgm:t>
        <a:bodyPr/>
        <a:lstStyle/>
        <a:p>
          <a:r>
            <a:rPr lang="en-US" sz="1400" baseline="0" dirty="0" smtClean="0"/>
            <a:t>Change-of</a:t>
          </a:r>
        </a:p>
        <a:p>
          <a:r>
            <a:rPr lang="en-US" sz="1400" baseline="0" dirty="0" smtClean="0"/>
            <a:t>-text</a:t>
          </a:r>
          <a:endParaRPr lang="en-US" sz="1400" baseline="0" dirty="0"/>
        </a:p>
      </dgm:t>
    </dgm:pt>
    <dgm:pt modelId="{4B0A029D-E2DB-4C97-86D9-28EE4AF795E0}" type="parTrans" cxnId="{CFBA1B0C-094F-4CAC-AFBC-5A805625D460}">
      <dgm:prSet/>
      <dgm:spPr/>
      <dgm:t>
        <a:bodyPr/>
        <a:lstStyle/>
        <a:p>
          <a:endParaRPr lang="en-US"/>
        </a:p>
      </dgm:t>
    </dgm:pt>
    <dgm:pt modelId="{A1ECFF25-05B9-4954-904D-31A9FA0876FE}" type="sibTrans" cxnId="{CFBA1B0C-094F-4CAC-AFBC-5A805625D460}">
      <dgm:prSet/>
      <dgm:spPr/>
      <dgm:t>
        <a:bodyPr/>
        <a:lstStyle/>
        <a:p>
          <a:endParaRPr lang="en-US"/>
        </a:p>
      </dgm:t>
    </dgm:pt>
    <dgm:pt modelId="{DCD05288-0313-40A9-B36B-3950F1E3595C}" type="pres">
      <dgm:prSet presAssocID="{41FF2065-5EB0-4E79-AEF9-E5F83E7A2A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74444F-6977-4331-93B0-B2B7E9207B9F}" type="pres">
      <dgm:prSet presAssocID="{4CFD06C5-90E1-4548-9A5B-4624AE8249A8}" presName="hierRoot1" presStyleCnt="0"/>
      <dgm:spPr/>
    </dgm:pt>
    <dgm:pt modelId="{D2655419-8730-4BC3-9714-B7C487186917}" type="pres">
      <dgm:prSet presAssocID="{4CFD06C5-90E1-4548-9A5B-4624AE8249A8}" presName="composite" presStyleCnt="0"/>
      <dgm:spPr/>
    </dgm:pt>
    <dgm:pt modelId="{726D8889-0C5A-42AB-B443-045A73D07C4D}" type="pres">
      <dgm:prSet presAssocID="{4CFD06C5-90E1-4548-9A5B-4624AE8249A8}" presName="background" presStyleLbl="node0" presStyleIdx="0" presStyleCnt="1"/>
      <dgm:spPr/>
    </dgm:pt>
    <dgm:pt modelId="{F4100103-E6CF-4954-A936-81C10F773328}" type="pres">
      <dgm:prSet presAssocID="{4CFD06C5-90E1-4548-9A5B-4624AE8249A8}" presName="text" presStyleLbl="fgAcc0" presStyleIdx="0" presStyleCnt="1" custScaleY="526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8902D5-621D-42A0-B624-054BDFF67F39}" type="pres">
      <dgm:prSet presAssocID="{4CFD06C5-90E1-4548-9A5B-4624AE8249A8}" presName="hierChild2" presStyleCnt="0"/>
      <dgm:spPr/>
    </dgm:pt>
    <dgm:pt modelId="{B6C65C20-F8AF-4E5E-9681-AF44C4F16BA4}" type="pres">
      <dgm:prSet presAssocID="{5B14543D-DD9D-469B-B251-4E6DC29D20C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64D1838-F63F-417D-B6B3-84AFA93E0D89}" type="pres">
      <dgm:prSet presAssocID="{AB03634B-AB56-4470-BEE6-4ABBD251CCF1}" presName="hierRoot2" presStyleCnt="0"/>
      <dgm:spPr/>
    </dgm:pt>
    <dgm:pt modelId="{C161ABF5-42A7-4A8A-9512-D8F49843E436}" type="pres">
      <dgm:prSet presAssocID="{AB03634B-AB56-4470-BEE6-4ABBD251CCF1}" presName="composite2" presStyleCnt="0"/>
      <dgm:spPr/>
    </dgm:pt>
    <dgm:pt modelId="{ED1678D0-25DD-4C89-95EA-D789E301247F}" type="pres">
      <dgm:prSet presAssocID="{AB03634B-AB56-4470-BEE6-4ABBD251CCF1}" presName="background2" presStyleLbl="node2" presStyleIdx="0" presStyleCnt="2"/>
      <dgm:spPr/>
    </dgm:pt>
    <dgm:pt modelId="{A09F0C73-7A8D-4650-9373-A79B12F9F4FE}" type="pres">
      <dgm:prSet presAssocID="{AB03634B-AB56-4470-BEE6-4ABBD251CCF1}" presName="text2" presStyleLbl="fgAcc2" presStyleIdx="0" presStyleCnt="2" custScaleY="411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54DE9-7A20-4F63-A44A-20308C14A537}" type="pres">
      <dgm:prSet presAssocID="{AB03634B-AB56-4470-BEE6-4ABBD251CCF1}" presName="hierChild3" presStyleCnt="0"/>
      <dgm:spPr/>
    </dgm:pt>
    <dgm:pt modelId="{84DB591A-A2AB-47BB-B5FE-20CBF0DB4520}" type="pres">
      <dgm:prSet presAssocID="{D41C2798-A367-42ED-9DE2-5CDE70A44FB2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E179BA1-0D70-42C4-80A0-D94B710F21CB}" type="pres">
      <dgm:prSet presAssocID="{CA512B0A-9B82-4714-83C3-7BB1AAB5DB98}" presName="hierRoot3" presStyleCnt="0"/>
      <dgm:spPr/>
    </dgm:pt>
    <dgm:pt modelId="{75BE9577-56F5-4DF7-92D3-C9DC4F1F6ABC}" type="pres">
      <dgm:prSet presAssocID="{CA512B0A-9B82-4714-83C3-7BB1AAB5DB98}" presName="composite3" presStyleCnt="0"/>
      <dgm:spPr/>
    </dgm:pt>
    <dgm:pt modelId="{E8F0BBB5-DF78-4CCA-A3EB-C79D90B1D68B}" type="pres">
      <dgm:prSet presAssocID="{CA512B0A-9B82-4714-83C3-7BB1AAB5DB98}" presName="background3" presStyleLbl="node3" presStyleIdx="0" presStyleCnt="5"/>
      <dgm:spPr/>
    </dgm:pt>
    <dgm:pt modelId="{D98636E1-13AD-486B-BA03-0B2EC6FEE038}" type="pres">
      <dgm:prSet presAssocID="{CA512B0A-9B82-4714-83C3-7BB1AAB5DB98}" presName="text3" presStyleLbl="fgAcc3" presStyleIdx="0" presStyleCnt="5" custScaleY="483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35AC7-655F-4496-8BF6-7F318FA36719}" type="pres">
      <dgm:prSet presAssocID="{CA512B0A-9B82-4714-83C3-7BB1AAB5DB98}" presName="hierChild4" presStyleCnt="0"/>
      <dgm:spPr/>
    </dgm:pt>
    <dgm:pt modelId="{842F2137-4FF1-47DA-B7ED-891DE3A99163}" type="pres">
      <dgm:prSet presAssocID="{FA7AEC0C-7725-4736-B7DB-6C9799003FDA}" presName="Name23" presStyleLbl="parChTrans1D4" presStyleIdx="0" presStyleCnt="7"/>
      <dgm:spPr/>
      <dgm:t>
        <a:bodyPr/>
        <a:lstStyle/>
        <a:p>
          <a:endParaRPr lang="en-US"/>
        </a:p>
      </dgm:t>
    </dgm:pt>
    <dgm:pt modelId="{4D5557BF-6658-4F94-B457-C031B2E76223}" type="pres">
      <dgm:prSet presAssocID="{80F08E95-6060-4E86-883B-6924D55FBED0}" presName="hierRoot4" presStyleCnt="0"/>
      <dgm:spPr/>
    </dgm:pt>
    <dgm:pt modelId="{7E18C5E0-9188-48B2-BE9E-FA350B001EE8}" type="pres">
      <dgm:prSet presAssocID="{80F08E95-6060-4E86-883B-6924D55FBED0}" presName="composite4" presStyleCnt="0"/>
      <dgm:spPr/>
    </dgm:pt>
    <dgm:pt modelId="{4BBA1A1D-17B0-452E-8DF6-9BBE6C91943C}" type="pres">
      <dgm:prSet presAssocID="{80F08E95-6060-4E86-883B-6924D55FBED0}" presName="background4" presStyleLbl="node4" presStyleIdx="0" presStyleCnt="7"/>
      <dgm:spPr/>
    </dgm:pt>
    <dgm:pt modelId="{A0D26983-06AD-4EA5-A7EA-258E9849494B}" type="pres">
      <dgm:prSet presAssocID="{80F08E95-6060-4E86-883B-6924D55FBED0}" presName="text4" presStyleLbl="fgAcc4" presStyleIdx="0" presStyleCnt="7" custScaleX="696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45D2EC-97B8-481E-B9C1-43F1CBEDCBA3}" type="pres">
      <dgm:prSet presAssocID="{80F08E95-6060-4E86-883B-6924D55FBED0}" presName="hierChild5" presStyleCnt="0"/>
      <dgm:spPr/>
    </dgm:pt>
    <dgm:pt modelId="{F09820BE-92AD-434B-8597-174AB0E7BD45}" type="pres">
      <dgm:prSet presAssocID="{DEBE01F5-2E5C-4401-91CB-47E1111906AF}" presName="Name23" presStyleLbl="parChTrans1D4" presStyleIdx="1" presStyleCnt="7"/>
      <dgm:spPr/>
      <dgm:t>
        <a:bodyPr/>
        <a:lstStyle/>
        <a:p>
          <a:endParaRPr lang="en-US"/>
        </a:p>
      </dgm:t>
    </dgm:pt>
    <dgm:pt modelId="{BC54CF2B-1310-4AA2-92E7-9C7C1746DE7E}" type="pres">
      <dgm:prSet presAssocID="{00E2A87E-3551-4899-B2A3-F9BEAAAB8413}" presName="hierRoot4" presStyleCnt="0"/>
      <dgm:spPr/>
    </dgm:pt>
    <dgm:pt modelId="{510718E8-D12C-48BA-A609-33B5267E394F}" type="pres">
      <dgm:prSet presAssocID="{00E2A87E-3551-4899-B2A3-F9BEAAAB8413}" presName="composite4" presStyleCnt="0"/>
      <dgm:spPr/>
    </dgm:pt>
    <dgm:pt modelId="{665FAFBB-70F8-458A-889B-E463C7234343}" type="pres">
      <dgm:prSet presAssocID="{00E2A87E-3551-4899-B2A3-F9BEAAAB8413}" presName="background4" presStyleLbl="node4" presStyleIdx="1" presStyleCnt="7"/>
      <dgm:spPr/>
    </dgm:pt>
    <dgm:pt modelId="{EE5632CA-63A6-4B70-9C3E-C4787A297FEF}" type="pres">
      <dgm:prSet presAssocID="{00E2A87E-3551-4899-B2A3-F9BEAAAB8413}" presName="text4" presStyleLbl="fgAcc4" presStyleIdx="1" presStyleCnt="7" custScaleX="739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53E502-1275-4153-B875-4CAA8685E501}" type="pres">
      <dgm:prSet presAssocID="{00E2A87E-3551-4899-B2A3-F9BEAAAB8413}" presName="hierChild5" presStyleCnt="0"/>
      <dgm:spPr/>
    </dgm:pt>
    <dgm:pt modelId="{B8D2835B-AB5A-46F5-9E3D-EBD02CC1D48B}" type="pres">
      <dgm:prSet presAssocID="{FD8A09C5-1520-47EB-A1B2-463E5B79260C}" presName="Name17" presStyleLbl="parChTrans1D3" presStyleIdx="1" presStyleCnt="5"/>
      <dgm:spPr/>
      <dgm:t>
        <a:bodyPr/>
        <a:lstStyle/>
        <a:p>
          <a:endParaRPr lang="en-US"/>
        </a:p>
      </dgm:t>
    </dgm:pt>
    <dgm:pt modelId="{1CB8A6B2-F3E4-4EC6-884C-02AF326C3BAA}" type="pres">
      <dgm:prSet presAssocID="{3BEE8DBB-AD0A-4762-AA2A-FECA72F6729F}" presName="hierRoot3" presStyleCnt="0"/>
      <dgm:spPr/>
    </dgm:pt>
    <dgm:pt modelId="{D02B8DAD-D1E2-450E-852E-594A698507E1}" type="pres">
      <dgm:prSet presAssocID="{3BEE8DBB-AD0A-4762-AA2A-FECA72F6729F}" presName="composite3" presStyleCnt="0"/>
      <dgm:spPr/>
    </dgm:pt>
    <dgm:pt modelId="{F73E3BC2-3130-47C0-9545-5B5FEB7CEEBA}" type="pres">
      <dgm:prSet presAssocID="{3BEE8DBB-AD0A-4762-AA2A-FECA72F6729F}" presName="background3" presStyleLbl="node3" presStyleIdx="1" presStyleCnt="5"/>
      <dgm:spPr/>
    </dgm:pt>
    <dgm:pt modelId="{14580FD7-DDD3-4809-ABE1-ABAF251168D3}" type="pres">
      <dgm:prSet presAssocID="{3BEE8DBB-AD0A-4762-AA2A-FECA72F6729F}" presName="text3" presStyleLbl="fgAcc3" presStyleIdx="1" presStyleCnt="5" custScaleX="124537" custScaleY="50468" custLinFactNeighborX="-3591" custLinFactNeighborY="11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18E77-76C4-4A1B-B62C-AB68333E818A}" type="pres">
      <dgm:prSet presAssocID="{3BEE8DBB-AD0A-4762-AA2A-FECA72F6729F}" presName="hierChild4" presStyleCnt="0"/>
      <dgm:spPr/>
    </dgm:pt>
    <dgm:pt modelId="{7D0BE4F8-97C5-4BB7-8BFD-F63B2DF82D32}" type="pres">
      <dgm:prSet presAssocID="{7222E0A6-36F4-4D16-8FA3-50D262E88EF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0F07E1C-8469-40C3-92CB-DCEB1024464E}" type="pres">
      <dgm:prSet presAssocID="{465D7F6F-33C4-44BB-991C-299F5170C893}" presName="hierRoot2" presStyleCnt="0"/>
      <dgm:spPr/>
    </dgm:pt>
    <dgm:pt modelId="{E0E16FE2-3DEB-417F-A3CF-5A98ECD9B947}" type="pres">
      <dgm:prSet presAssocID="{465D7F6F-33C4-44BB-991C-299F5170C893}" presName="composite2" presStyleCnt="0"/>
      <dgm:spPr/>
    </dgm:pt>
    <dgm:pt modelId="{99528672-A066-44C0-A4E5-301EDD5CEB47}" type="pres">
      <dgm:prSet presAssocID="{465D7F6F-33C4-44BB-991C-299F5170C893}" presName="background2" presStyleLbl="node2" presStyleIdx="1" presStyleCnt="2"/>
      <dgm:spPr/>
    </dgm:pt>
    <dgm:pt modelId="{1C79B4AD-E127-494F-ABB9-B56D73DF9A11}" type="pres">
      <dgm:prSet presAssocID="{465D7F6F-33C4-44BB-991C-299F5170C893}" presName="text2" presStyleLbl="fgAcc2" presStyleIdx="1" presStyleCnt="2" custScaleX="119722" custScaleY="771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07CEC-48C6-43F1-8951-C6CE48473E3F}" type="pres">
      <dgm:prSet presAssocID="{465D7F6F-33C4-44BB-991C-299F5170C893}" presName="hierChild3" presStyleCnt="0"/>
      <dgm:spPr/>
    </dgm:pt>
    <dgm:pt modelId="{21CF3923-3FB0-4F93-84C7-BF34DE808D4E}" type="pres">
      <dgm:prSet presAssocID="{A61D055E-C782-4E63-A2F5-A0F3421F0459}" presName="Name17" presStyleLbl="parChTrans1D3" presStyleIdx="2" presStyleCnt="5"/>
      <dgm:spPr/>
      <dgm:t>
        <a:bodyPr/>
        <a:lstStyle/>
        <a:p>
          <a:endParaRPr lang="en-US"/>
        </a:p>
      </dgm:t>
    </dgm:pt>
    <dgm:pt modelId="{2253BD6F-2A3E-44FC-B2DF-888335B17F48}" type="pres">
      <dgm:prSet presAssocID="{94C08E65-327D-46DC-BE4E-46337B0B3206}" presName="hierRoot3" presStyleCnt="0"/>
      <dgm:spPr/>
    </dgm:pt>
    <dgm:pt modelId="{A6923887-B1FF-4FB9-8516-5D330891CA22}" type="pres">
      <dgm:prSet presAssocID="{94C08E65-327D-46DC-BE4E-46337B0B3206}" presName="composite3" presStyleCnt="0"/>
      <dgm:spPr/>
    </dgm:pt>
    <dgm:pt modelId="{1C3FDAF0-9643-4CD0-9479-9B971896C4CD}" type="pres">
      <dgm:prSet presAssocID="{94C08E65-327D-46DC-BE4E-46337B0B3206}" presName="background3" presStyleLbl="node3" presStyleIdx="2" presStyleCnt="5"/>
      <dgm:spPr/>
    </dgm:pt>
    <dgm:pt modelId="{B4065C7D-3964-49A7-BFA8-A0D396590B8C}" type="pres">
      <dgm:prSet presAssocID="{94C08E65-327D-46DC-BE4E-46337B0B3206}" presName="text3" presStyleLbl="fgAcc3" presStyleIdx="2" presStyleCnt="5" custScaleY="105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633D09-F648-41A4-94E1-C06899E46EFC}" type="pres">
      <dgm:prSet presAssocID="{94C08E65-327D-46DC-BE4E-46337B0B3206}" presName="hierChild4" presStyleCnt="0"/>
      <dgm:spPr/>
    </dgm:pt>
    <dgm:pt modelId="{4E3DDF75-CB81-456A-9826-5BD94B3F6854}" type="pres">
      <dgm:prSet presAssocID="{DCDA72A9-910E-4D0D-9CE2-0CE9E7A5879F}" presName="Name23" presStyleLbl="parChTrans1D4" presStyleIdx="2" presStyleCnt="7"/>
      <dgm:spPr/>
      <dgm:t>
        <a:bodyPr/>
        <a:lstStyle/>
        <a:p>
          <a:endParaRPr lang="en-US"/>
        </a:p>
      </dgm:t>
    </dgm:pt>
    <dgm:pt modelId="{8F5A45B9-94A8-4AAA-9851-64D26A906EF3}" type="pres">
      <dgm:prSet presAssocID="{5AEBB0A1-86DB-4598-83D6-A98786EB39FD}" presName="hierRoot4" presStyleCnt="0"/>
      <dgm:spPr/>
    </dgm:pt>
    <dgm:pt modelId="{F357F15C-1EE2-4E1B-8215-33064FC443E4}" type="pres">
      <dgm:prSet presAssocID="{5AEBB0A1-86DB-4598-83D6-A98786EB39FD}" presName="composite4" presStyleCnt="0"/>
      <dgm:spPr/>
    </dgm:pt>
    <dgm:pt modelId="{ADBECC8B-B437-4F5F-B29A-C2F18AF99D5B}" type="pres">
      <dgm:prSet presAssocID="{5AEBB0A1-86DB-4598-83D6-A98786EB39FD}" presName="background4" presStyleLbl="node4" presStyleIdx="2" presStyleCnt="7"/>
      <dgm:spPr/>
    </dgm:pt>
    <dgm:pt modelId="{460CC566-93D6-4C94-B5EC-B60F3A22BF12}" type="pres">
      <dgm:prSet presAssocID="{5AEBB0A1-86DB-4598-83D6-A98786EB39FD}" presName="text4" presStyleLbl="fgAcc4" presStyleIdx="2" presStyleCnt="7" custScaleY="85420" custLinFactNeighborX="-4486" custLinFactNeighborY="88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457EE-EEE0-4AEA-8EF5-ECC1AD417278}" type="pres">
      <dgm:prSet presAssocID="{5AEBB0A1-86DB-4598-83D6-A98786EB39FD}" presName="hierChild5" presStyleCnt="0"/>
      <dgm:spPr/>
    </dgm:pt>
    <dgm:pt modelId="{601C440B-1729-44D6-9F66-C219A1F17AE6}" type="pres">
      <dgm:prSet presAssocID="{51C30D89-0412-4CF2-8576-DE77E9D14D34}" presName="Name23" presStyleLbl="parChTrans1D4" presStyleIdx="3" presStyleCnt="7"/>
      <dgm:spPr/>
      <dgm:t>
        <a:bodyPr/>
        <a:lstStyle/>
        <a:p>
          <a:endParaRPr lang="en-US"/>
        </a:p>
      </dgm:t>
    </dgm:pt>
    <dgm:pt modelId="{DF59EFA4-2B36-4DF5-A558-317753F2D9F4}" type="pres">
      <dgm:prSet presAssocID="{D2009DCD-3444-4598-ADCA-6D049B565015}" presName="hierRoot4" presStyleCnt="0"/>
      <dgm:spPr/>
    </dgm:pt>
    <dgm:pt modelId="{EC3E2DD3-6965-4466-B91E-6E874C4DECD7}" type="pres">
      <dgm:prSet presAssocID="{D2009DCD-3444-4598-ADCA-6D049B565015}" presName="composite4" presStyleCnt="0"/>
      <dgm:spPr/>
    </dgm:pt>
    <dgm:pt modelId="{27D9414D-4565-4D79-B5DC-7F2E4A5F7237}" type="pres">
      <dgm:prSet presAssocID="{D2009DCD-3444-4598-ADCA-6D049B565015}" presName="background4" presStyleLbl="node4" presStyleIdx="3" presStyleCnt="7"/>
      <dgm:spPr/>
    </dgm:pt>
    <dgm:pt modelId="{FA5CFDC1-543B-4059-94BC-5BE232513594}" type="pres">
      <dgm:prSet presAssocID="{D2009DCD-3444-4598-ADCA-6D049B565015}" presName="text4" presStyleLbl="fgAcc4" presStyleIdx="3" presStyleCnt="7" custScaleY="56844" custLinFactNeighborX="-10472" custLinFactNeighborY="88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4161B6-7EC1-426C-A936-15920D42657A}" type="pres">
      <dgm:prSet presAssocID="{D2009DCD-3444-4598-ADCA-6D049B565015}" presName="hierChild5" presStyleCnt="0"/>
      <dgm:spPr/>
    </dgm:pt>
    <dgm:pt modelId="{D36658EC-EB08-48E0-AC99-A6F108727D65}" type="pres">
      <dgm:prSet presAssocID="{8CFDC895-FE67-47FE-BE3E-FCD3343A9B2E}" presName="Name23" presStyleLbl="parChTrans1D4" presStyleIdx="4" presStyleCnt="7"/>
      <dgm:spPr/>
      <dgm:t>
        <a:bodyPr/>
        <a:lstStyle/>
        <a:p>
          <a:endParaRPr lang="en-US"/>
        </a:p>
      </dgm:t>
    </dgm:pt>
    <dgm:pt modelId="{2053F26E-D222-4282-8149-DFB4CF33152B}" type="pres">
      <dgm:prSet presAssocID="{591F7597-FF18-4BA5-85CD-C58B42A5813E}" presName="hierRoot4" presStyleCnt="0"/>
      <dgm:spPr/>
    </dgm:pt>
    <dgm:pt modelId="{15E9C272-0196-41F3-B9F5-EFA1C0A30482}" type="pres">
      <dgm:prSet presAssocID="{591F7597-FF18-4BA5-85CD-C58B42A5813E}" presName="composite4" presStyleCnt="0"/>
      <dgm:spPr/>
    </dgm:pt>
    <dgm:pt modelId="{43CB069A-3E79-49BC-A358-FA74A533F335}" type="pres">
      <dgm:prSet presAssocID="{591F7597-FF18-4BA5-85CD-C58B42A5813E}" presName="background4" presStyleLbl="node4" presStyleIdx="4" presStyleCnt="7"/>
      <dgm:spPr/>
    </dgm:pt>
    <dgm:pt modelId="{ACB1BCB6-5AAA-47FD-BE85-0AF327BBE1F8}" type="pres">
      <dgm:prSet presAssocID="{591F7597-FF18-4BA5-85CD-C58B42A5813E}" presName="text4" presStyleLbl="fgAcc4" presStyleIdx="4" presStyleCnt="7" custScaleY="55461" custLinFactNeighborX="-11967" custLinFactNeighborY="894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366BD0-0848-4DB1-81B4-C01DBFCE53E6}" type="pres">
      <dgm:prSet presAssocID="{591F7597-FF18-4BA5-85CD-C58B42A5813E}" presName="hierChild5" presStyleCnt="0"/>
      <dgm:spPr/>
    </dgm:pt>
    <dgm:pt modelId="{4ED6CCA2-C8B6-421F-99F4-225542579D08}" type="pres">
      <dgm:prSet presAssocID="{361331EE-994D-49C2-B28D-9E105E0A2269}" presName="Name17" presStyleLbl="parChTrans1D3" presStyleIdx="3" presStyleCnt="5"/>
      <dgm:spPr/>
      <dgm:t>
        <a:bodyPr/>
        <a:lstStyle/>
        <a:p>
          <a:endParaRPr lang="en-US"/>
        </a:p>
      </dgm:t>
    </dgm:pt>
    <dgm:pt modelId="{22770A1B-A70C-4BDA-8C80-2C868CC1C3D6}" type="pres">
      <dgm:prSet presAssocID="{6C96E00B-BF22-47D5-93A8-3C6627DE9B9D}" presName="hierRoot3" presStyleCnt="0"/>
      <dgm:spPr/>
    </dgm:pt>
    <dgm:pt modelId="{695758BB-82FE-4EEE-99AE-C5380B50D8CA}" type="pres">
      <dgm:prSet presAssocID="{6C96E00B-BF22-47D5-93A8-3C6627DE9B9D}" presName="composite3" presStyleCnt="0"/>
      <dgm:spPr/>
    </dgm:pt>
    <dgm:pt modelId="{84C0E10E-CCFE-4DD6-B602-62EC3872F899}" type="pres">
      <dgm:prSet presAssocID="{6C96E00B-BF22-47D5-93A8-3C6627DE9B9D}" presName="background3" presStyleLbl="node3" presStyleIdx="3" presStyleCnt="5"/>
      <dgm:spPr/>
    </dgm:pt>
    <dgm:pt modelId="{BBD650C7-7631-47E9-B92C-5725E16E854E}" type="pres">
      <dgm:prSet presAssocID="{6C96E00B-BF22-47D5-93A8-3C6627DE9B9D}" presName="text3" presStyleLbl="fgAcc3" presStyleIdx="3" presStyleCnt="5" custScaleY="94656" custLinFactNeighborX="-44819" custLinFactNeighborY="9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25EC87-C0CA-4577-9926-FCD893BDE97D}" type="pres">
      <dgm:prSet presAssocID="{6C96E00B-BF22-47D5-93A8-3C6627DE9B9D}" presName="hierChild4" presStyleCnt="0"/>
      <dgm:spPr/>
    </dgm:pt>
    <dgm:pt modelId="{04F4585B-0A96-4FB4-9DC3-9CB9DBF25F63}" type="pres">
      <dgm:prSet presAssocID="{AFEA0D0F-EBB3-485A-A9AF-A836AE429343}" presName="Name23" presStyleLbl="parChTrans1D4" presStyleIdx="5" presStyleCnt="7"/>
      <dgm:spPr/>
      <dgm:t>
        <a:bodyPr/>
        <a:lstStyle/>
        <a:p>
          <a:endParaRPr lang="en-US"/>
        </a:p>
      </dgm:t>
    </dgm:pt>
    <dgm:pt modelId="{D1A9BAD3-C481-4EF0-8756-DD2F974D6DD6}" type="pres">
      <dgm:prSet presAssocID="{604ABDB6-31BA-4E8B-B402-59BCF144B82E}" presName="hierRoot4" presStyleCnt="0"/>
      <dgm:spPr/>
    </dgm:pt>
    <dgm:pt modelId="{DDE6BBE6-468A-419E-8D4C-BBB21A983151}" type="pres">
      <dgm:prSet presAssocID="{604ABDB6-31BA-4E8B-B402-59BCF144B82E}" presName="composite4" presStyleCnt="0"/>
      <dgm:spPr/>
    </dgm:pt>
    <dgm:pt modelId="{C090D2B7-4801-4493-8982-C00D81033DD4}" type="pres">
      <dgm:prSet presAssocID="{604ABDB6-31BA-4E8B-B402-59BCF144B82E}" presName="background4" presStyleLbl="node4" presStyleIdx="5" presStyleCnt="7"/>
      <dgm:spPr/>
    </dgm:pt>
    <dgm:pt modelId="{DE7A072D-BA7F-4020-810A-8FE279DB6E52}" type="pres">
      <dgm:prSet presAssocID="{604ABDB6-31BA-4E8B-B402-59BCF144B82E}" presName="text4" presStyleLbl="fgAcc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096709-5924-4BF1-8004-92371CB87AD2}" type="pres">
      <dgm:prSet presAssocID="{604ABDB6-31BA-4E8B-B402-59BCF144B82E}" presName="hierChild5" presStyleCnt="0"/>
      <dgm:spPr/>
    </dgm:pt>
    <dgm:pt modelId="{C7D04683-0B18-4410-B002-08B1965558B3}" type="pres">
      <dgm:prSet presAssocID="{4B0A029D-E2DB-4C97-86D9-28EE4AF795E0}" presName="Name23" presStyleLbl="parChTrans1D4" presStyleIdx="6" presStyleCnt="7"/>
      <dgm:spPr/>
      <dgm:t>
        <a:bodyPr/>
        <a:lstStyle/>
        <a:p>
          <a:endParaRPr lang="en-US"/>
        </a:p>
      </dgm:t>
    </dgm:pt>
    <dgm:pt modelId="{799CDE30-4EB1-46C6-B9D5-0E282A2B87C7}" type="pres">
      <dgm:prSet presAssocID="{A77BEF5F-A753-4C4D-9EBD-A30541A6FDF0}" presName="hierRoot4" presStyleCnt="0"/>
      <dgm:spPr/>
    </dgm:pt>
    <dgm:pt modelId="{B4FA0DE4-99B0-4F58-B981-8CB729F1C6BB}" type="pres">
      <dgm:prSet presAssocID="{A77BEF5F-A753-4C4D-9EBD-A30541A6FDF0}" presName="composite4" presStyleCnt="0"/>
      <dgm:spPr/>
    </dgm:pt>
    <dgm:pt modelId="{44E6BAC4-154B-4E5D-B429-ACA09C639DC4}" type="pres">
      <dgm:prSet presAssocID="{A77BEF5F-A753-4C4D-9EBD-A30541A6FDF0}" presName="background4" presStyleLbl="node4" presStyleIdx="6" presStyleCnt="7"/>
      <dgm:spPr/>
    </dgm:pt>
    <dgm:pt modelId="{1250143C-537D-4DBC-A4AA-B651832EBD39}" type="pres">
      <dgm:prSet presAssocID="{A77BEF5F-A753-4C4D-9EBD-A30541A6FDF0}" presName="text4" presStyleLbl="fgAcc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05F8CD-9126-4DFD-BD7D-7C3A8E2FA0F1}" type="pres">
      <dgm:prSet presAssocID="{A77BEF5F-A753-4C4D-9EBD-A30541A6FDF0}" presName="hierChild5" presStyleCnt="0"/>
      <dgm:spPr/>
    </dgm:pt>
    <dgm:pt modelId="{CE981873-403A-452E-BCED-4039572372E9}" type="pres">
      <dgm:prSet presAssocID="{F4DE3CAA-533C-4A4D-BEF9-18D0A1FC9F0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3945D36-1FBF-460A-8226-88B68B12CC54}" type="pres">
      <dgm:prSet presAssocID="{ACC55EB1-BF49-4BAE-AD3D-C1F009264392}" presName="hierRoot3" presStyleCnt="0"/>
      <dgm:spPr/>
    </dgm:pt>
    <dgm:pt modelId="{17CF77A1-29A7-4D2F-A9BE-E9438B5B2977}" type="pres">
      <dgm:prSet presAssocID="{ACC55EB1-BF49-4BAE-AD3D-C1F009264392}" presName="composite3" presStyleCnt="0"/>
      <dgm:spPr/>
    </dgm:pt>
    <dgm:pt modelId="{4A7434BB-D82C-4060-B655-8E5D6B5DF134}" type="pres">
      <dgm:prSet presAssocID="{ACC55EB1-BF49-4BAE-AD3D-C1F009264392}" presName="background3" presStyleLbl="node3" presStyleIdx="4" presStyleCnt="5"/>
      <dgm:spPr/>
    </dgm:pt>
    <dgm:pt modelId="{69CE1335-7826-463F-8D50-10E445E5DFB1}" type="pres">
      <dgm:prSet presAssocID="{ACC55EB1-BF49-4BAE-AD3D-C1F009264392}" presName="text3" presStyleLbl="fgAcc3" presStyleIdx="4" presStyleCnt="5" custScaleX="119017" custScaleY="804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25B1A-4534-474E-8DD0-0C1FEBAC537B}" type="pres">
      <dgm:prSet presAssocID="{ACC55EB1-BF49-4BAE-AD3D-C1F009264392}" presName="hierChild4" presStyleCnt="0"/>
      <dgm:spPr/>
    </dgm:pt>
  </dgm:ptLst>
  <dgm:cxnLst>
    <dgm:cxn modelId="{8DBC1B63-5796-4491-90D8-BDB1902483C5}" type="presOf" srcId="{361331EE-994D-49C2-B28D-9E105E0A2269}" destId="{4ED6CCA2-C8B6-421F-99F4-225542579D08}" srcOrd="0" destOrd="0" presId="urn:microsoft.com/office/officeart/2005/8/layout/hierarchy1"/>
    <dgm:cxn modelId="{82FC9E9D-57AE-4B80-95CA-EF7143BF0418}" type="presOf" srcId="{4CFD06C5-90E1-4548-9A5B-4624AE8249A8}" destId="{F4100103-E6CF-4954-A936-81C10F773328}" srcOrd="0" destOrd="0" presId="urn:microsoft.com/office/officeart/2005/8/layout/hierarchy1"/>
    <dgm:cxn modelId="{3E71213E-BD84-44FE-B2F3-59CB59C5580B}" type="presOf" srcId="{3BEE8DBB-AD0A-4762-AA2A-FECA72F6729F}" destId="{14580FD7-DDD3-4809-ABE1-ABAF251168D3}" srcOrd="0" destOrd="0" presId="urn:microsoft.com/office/officeart/2005/8/layout/hierarchy1"/>
    <dgm:cxn modelId="{CCF84933-D9DF-4764-8A41-7A1BF64AD92E}" type="presOf" srcId="{F4DE3CAA-533C-4A4D-BEF9-18D0A1FC9F06}" destId="{CE981873-403A-452E-BCED-4039572372E9}" srcOrd="0" destOrd="0" presId="urn:microsoft.com/office/officeart/2005/8/layout/hierarchy1"/>
    <dgm:cxn modelId="{7E2F1983-C1D9-4DD2-A908-1F7A7895F47E}" type="presOf" srcId="{A77BEF5F-A753-4C4D-9EBD-A30541A6FDF0}" destId="{1250143C-537D-4DBC-A4AA-B651832EBD39}" srcOrd="0" destOrd="0" presId="urn:microsoft.com/office/officeart/2005/8/layout/hierarchy1"/>
    <dgm:cxn modelId="{B5A39984-D9D7-4871-B4D8-DDCBDAE5FFD6}" srcId="{94C08E65-327D-46DC-BE4E-46337B0B3206}" destId="{D2009DCD-3444-4598-ADCA-6D049B565015}" srcOrd="1" destOrd="0" parTransId="{51C30D89-0412-4CF2-8576-DE77E9D14D34}" sibTransId="{C586AAFA-7032-4361-9EA6-A66002AF840F}"/>
    <dgm:cxn modelId="{205A8598-4400-42EB-B587-CEB92F203ECB}" type="presOf" srcId="{4B0A029D-E2DB-4C97-86D9-28EE4AF795E0}" destId="{C7D04683-0B18-4410-B002-08B1965558B3}" srcOrd="0" destOrd="0" presId="urn:microsoft.com/office/officeart/2005/8/layout/hierarchy1"/>
    <dgm:cxn modelId="{FE0C1E8C-C8ED-4E0E-AC4E-DE73FF3E3E12}" type="presOf" srcId="{A61D055E-C782-4E63-A2F5-A0F3421F0459}" destId="{21CF3923-3FB0-4F93-84C7-BF34DE808D4E}" srcOrd="0" destOrd="0" presId="urn:microsoft.com/office/officeart/2005/8/layout/hierarchy1"/>
    <dgm:cxn modelId="{CFBA1B0C-094F-4CAC-AFBC-5A805625D460}" srcId="{6C96E00B-BF22-47D5-93A8-3C6627DE9B9D}" destId="{A77BEF5F-A753-4C4D-9EBD-A30541A6FDF0}" srcOrd="1" destOrd="0" parTransId="{4B0A029D-E2DB-4C97-86D9-28EE4AF795E0}" sibTransId="{A1ECFF25-05B9-4954-904D-31A9FA0876FE}"/>
    <dgm:cxn modelId="{711CBB61-5A55-4C5C-9E1E-12962560A657}" type="presOf" srcId="{465D7F6F-33C4-44BB-991C-299F5170C893}" destId="{1C79B4AD-E127-494F-ABB9-B56D73DF9A11}" srcOrd="0" destOrd="0" presId="urn:microsoft.com/office/officeart/2005/8/layout/hierarchy1"/>
    <dgm:cxn modelId="{4E861667-990A-4A9E-B8E0-659FEF4DEC02}" srcId="{4CFD06C5-90E1-4548-9A5B-4624AE8249A8}" destId="{465D7F6F-33C4-44BB-991C-299F5170C893}" srcOrd="1" destOrd="0" parTransId="{7222E0A6-36F4-4D16-8FA3-50D262E88EFD}" sibTransId="{B683B574-1E38-4345-99FC-6D8FE1F018DD}"/>
    <dgm:cxn modelId="{96E70898-2826-4F31-BF92-740416BEF491}" type="presOf" srcId="{41FF2065-5EB0-4E79-AEF9-E5F83E7A2ACA}" destId="{DCD05288-0313-40A9-B36B-3950F1E3595C}" srcOrd="0" destOrd="0" presId="urn:microsoft.com/office/officeart/2005/8/layout/hierarchy1"/>
    <dgm:cxn modelId="{9975F974-3602-40B6-B839-88EABC256243}" srcId="{CA512B0A-9B82-4714-83C3-7BB1AAB5DB98}" destId="{00E2A87E-3551-4899-B2A3-F9BEAAAB8413}" srcOrd="1" destOrd="0" parTransId="{DEBE01F5-2E5C-4401-91CB-47E1111906AF}" sibTransId="{22A7060F-6606-4336-A007-66C584A16816}"/>
    <dgm:cxn modelId="{3623B613-F802-412A-92AE-68A10B8369D5}" type="presOf" srcId="{8CFDC895-FE67-47FE-BE3E-FCD3343A9B2E}" destId="{D36658EC-EB08-48E0-AC99-A6F108727D65}" srcOrd="0" destOrd="0" presId="urn:microsoft.com/office/officeart/2005/8/layout/hierarchy1"/>
    <dgm:cxn modelId="{087B3B4F-CA62-4110-8A0A-877F188957AD}" srcId="{94C08E65-327D-46DC-BE4E-46337B0B3206}" destId="{591F7597-FF18-4BA5-85CD-C58B42A5813E}" srcOrd="2" destOrd="0" parTransId="{8CFDC895-FE67-47FE-BE3E-FCD3343A9B2E}" sibTransId="{C0CABE81-1983-4CD9-9714-2A3F24ADFA5A}"/>
    <dgm:cxn modelId="{7A7F8BC6-5F45-4270-8666-8DB52CE111BD}" type="presOf" srcId="{AB03634B-AB56-4470-BEE6-4ABBD251CCF1}" destId="{A09F0C73-7A8D-4650-9373-A79B12F9F4FE}" srcOrd="0" destOrd="0" presId="urn:microsoft.com/office/officeart/2005/8/layout/hierarchy1"/>
    <dgm:cxn modelId="{EE2746AD-72C2-4002-B8BB-906BDC37A9DD}" type="presOf" srcId="{94C08E65-327D-46DC-BE4E-46337B0B3206}" destId="{B4065C7D-3964-49A7-BFA8-A0D396590B8C}" srcOrd="0" destOrd="0" presId="urn:microsoft.com/office/officeart/2005/8/layout/hierarchy1"/>
    <dgm:cxn modelId="{477CD292-789D-4D38-A44D-BD6C63711D19}" type="presOf" srcId="{5B14543D-DD9D-469B-B251-4E6DC29D20C0}" destId="{B6C65C20-F8AF-4E5E-9681-AF44C4F16BA4}" srcOrd="0" destOrd="0" presId="urn:microsoft.com/office/officeart/2005/8/layout/hierarchy1"/>
    <dgm:cxn modelId="{ADE91AF4-01CA-40C3-9B57-2F05A3E0DAFA}" type="presOf" srcId="{51C30D89-0412-4CF2-8576-DE77E9D14D34}" destId="{601C440B-1729-44D6-9F66-C219A1F17AE6}" srcOrd="0" destOrd="0" presId="urn:microsoft.com/office/officeart/2005/8/layout/hierarchy1"/>
    <dgm:cxn modelId="{AC594924-2A5F-47FF-B55E-42B3D0053502}" type="presOf" srcId="{CA512B0A-9B82-4714-83C3-7BB1AAB5DB98}" destId="{D98636E1-13AD-486B-BA03-0B2EC6FEE038}" srcOrd="0" destOrd="0" presId="urn:microsoft.com/office/officeart/2005/8/layout/hierarchy1"/>
    <dgm:cxn modelId="{A813D248-0BB8-45DB-A7CA-120E46D2181E}" type="presOf" srcId="{80F08E95-6060-4E86-883B-6924D55FBED0}" destId="{A0D26983-06AD-4EA5-A7EA-258E9849494B}" srcOrd="0" destOrd="0" presId="urn:microsoft.com/office/officeart/2005/8/layout/hierarchy1"/>
    <dgm:cxn modelId="{6FEC2D5F-9F14-4395-BB94-E724AD9D2403}" type="presOf" srcId="{FD8A09C5-1520-47EB-A1B2-463E5B79260C}" destId="{B8D2835B-AB5A-46F5-9E3D-EBD02CC1D48B}" srcOrd="0" destOrd="0" presId="urn:microsoft.com/office/officeart/2005/8/layout/hierarchy1"/>
    <dgm:cxn modelId="{3AEE554C-51BD-451A-BFA8-5F17B1FDB43B}" srcId="{41FF2065-5EB0-4E79-AEF9-E5F83E7A2ACA}" destId="{4CFD06C5-90E1-4548-9A5B-4624AE8249A8}" srcOrd="0" destOrd="0" parTransId="{819E9846-F743-4170-935A-3020D255E0D2}" sibTransId="{E7EE03C8-2615-432E-9BFB-651386973C0A}"/>
    <dgm:cxn modelId="{CBC2D414-5E70-48AE-BB60-7FAD706DDBCA}" srcId="{465D7F6F-33C4-44BB-991C-299F5170C893}" destId="{ACC55EB1-BF49-4BAE-AD3D-C1F009264392}" srcOrd="2" destOrd="0" parTransId="{F4DE3CAA-533C-4A4D-BEF9-18D0A1FC9F06}" sibTransId="{69831D5B-B1E6-4880-941A-6226A2D68BA5}"/>
    <dgm:cxn modelId="{7689059F-BD7D-4DCF-B5AD-3EAA8BF48296}" srcId="{CA512B0A-9B82-4714-83C3-7BB1AAB5DB98}" destId="{80F08E95-6060-4E86-883B-6924D55FBED0}" srcOrd="0" destOrd="0" parTransId="{FA7AEC0C-7725-4736-B7DB-6C9799003FDA}" sibTransId="{9ECCF9E1-6D22-441B-866C-04E0FD79AB8E}"/>
    <dgm:cxn modelId="{885CC5AD-9D0E-4411-B0AF-761D104857BA}" type="presOf" srcId="{FA7AEC0C-7725-4736-B7DB-6C9799003FDA}" destId="{842F2137-4FF1-47DA-B7ED-891DE3A99163}" srcOrd="0" destOrd="0" presId="urn:microsoft.com/office/officeart/2005/8/layout/hierarchy1"/>
    <dgm:cxn modelId="{BAC91D98-C4AF-4C03-A53B-192BC142B34E}" srcId="{AB03634B-AB56-4470-BEE6-4ABBD251CCF1}" destId="{3BEE8DBB-AD0A-4762-AA2A-FECA72F6729F}" srcOrd="1" destOrd="0" parTransId="{FD8A09C5-1520-47EB-A1B2-463E5B79260C}" sibTransId="{5417B919-A00D-4823-BD6E-2E4249EAB5BE}"/>
    <dgm:cxn modelId="{5EC9EDC8-635B-4034-9F43-6B0670087D2E}" type="presOf" srcId="{DEBE01F5-2E5C-4401-91CB-47E1111906AF}" destId="{F09820BE-92AD-434B-8597-174AB0E7BD45}" srcOrd="0" destOrd="0" presId="urn:microsoft.com/office/officeart/2005/8/layout/hierarchy1"/>
    <dgm:cxn modelId="{693E9D53-5EE4-41A0-9FAC-C2D25846E29C}" srcId="{4CFD06C5-90E1-4548-9A5B-4624AE8249A8}" destId="{AB03634B-AB56-4470-BEE6-4ABBD251CCF1}" srcOrd="0" destOrd="0" parTransId="{5B14543D-DD9D-469B-B251-4E6DC29D20C0}" sibTransId="{749A4ABD-87A0-43EA-B87E-9C16613B02BA}"/>
    <dgm:cxn modelId="{7A865E77-BD71-4F28-8F8C-889AF014ADD6}" srcId="{94C08E65-327D-46DC-BE4E-46337B0B3206}" destId="{5AEBB0A1-86DB-4598-83D6-A98786EB39FD}" srcOrd="0" destOrd="0" parTransId="{DCDA72A9-910E-4D0D-9CE2-0CE9E7A5879F}" sibTransId="{1189A143-A78F-488E-B48B-C98AFC97C646}"/>
    <dgm:cxn modelId="{5B60B917-D96C-469B-A752-35B3E5798100}" srcId="{465D7F6F-33C4-44BB-991C-299F5170C893}" destId="{94C08E65-327D-46DC-BE4E-46337B0B3206}" srcOrd="0" destOrd="0" parTransId="{A61D055E-C782-4E63-A2F5-A0F3421F0459}" sibTransId="{22352781-FA24-4748-9603-BCF73C2C7196}"/>
    <dgm:cxn modelId="{4DA1BFF2-E704-4615-A1FA-D2B5B41BE6D6}" type="presOf" srcId="{D41C2798-A367-42ED-9DE2-5CDE70A44FB2}" destId="{84DB591A-A2AB-47BB-B5FE-20CBF0DB4520}" srcOrd="0" destOrd="0" presId="urn:microsoft.com/office/officeart/2005/8/layout/hierarchy1"/>
    <dgm:cxn modelId="{2E10B7B7-5315-4B0B-83AD-520F27188D80}" srcId="{465D7F6F-33C4-44BB-991C-299F5170C893}" destId="{6C96E00B-BF22-47D5-93A8-3C6627DE9B9D}" srcOrd="1" destOrd="0" parTransId="{361331EE-994D-49C2-B28D-9E105E0A2269}" sibTransId="{F711A08F-14D8-4293-B37F-70AFBFAD6671}"/>
    <dgm:cxn modelId="{807A5F00-F8EF-48A2-AABA-8AD925884912}" srcId="{AB03634B-AB56-4470-BEE6-4ABBD251CCF1}" destId="{CA512B0A-9B82-4714-83C3-7BB1AAB5DB98}" srcOrd="0" destOrd="0" parTransId="{D41C2798-A367-42ED-9DE2-5CDE70A44FB2}" sibTransId="{EF75ACD2-BF89-4BAB-9988-11297E0CBC9D}"/>
    <dgm:cxn modelId="{4CCF324A-28CF-45A3-84E1-23B219A7DA79}" type="presOf" srcId="{AFEA0D0F-EBB3-485A-A9AF-A836AE429343}" destId="{04F4585B-0A96-4FB4-9DC3-9CB9DBF25F63}" srcOrd="0" destOrd="0" presId="urn:microsoft.com/office/officeart/2005/8/layout/hierarchy1"/>
    <dgm:cxn modelId="{0A3C9C52-68C3-4A99-8BFD-864C2E855821}" type="presOf" srcId="{6C96E00B-BF22-47D5-93A8-3C6627DE9B9D}" destId="{BBD650C7-7631-47E9-B92C-5725E16E854E}" srcOrd="0" destOrd="0" presId="urn:microsoft.com/office/officeart/2005/8/layout/hierarchy1"/>
    <dgm:cxn modelId="{99223C75-2755-4504-82CC-E4789573459A}" type="presOf" srcId="{591F7597-FF18-4BA5-85CD-C58B42A5813E}" destId="{ACB1BCB6-5AAA-47FD-BE85-0AF327BBE1F8}" srcOrd="0" destOrd="0" presId="urn:microsoft.com/office/officeart/2005/8/layout/hierarchy1"/>
    <dgm:cxn modelId="{CB98AD17-FB18-4B9B-8FFA-EBD281643698}" srcId="{6C96E00B-BF22-47D5-93A8-3C6627DE9B9D}" destId="{604ABDB6-31BA-4E8B-B402-59BCF144B82E}" srcOrd="0" destOrd="0" parTransId="{AFEA0D0F-EBB3-485A-A9AF-A836AE429343}" sibTransId="{B90ABC6A-162D-49CE-AB08-EA94B2EB7D88}"/>
    <dgm:cxn modelId="{D5A255C5-63F7-421A-8B7B-133DAB505359}" type="presOf" srcId="{7222E0A6-36F4-4D16-8FA3-50D262E88EFD}" destId="{7D0BE4F8-97C5-4BB7-8BFD-F63B2DF82D32}" srcOrd="0" destOrd="0" presId="urn:microsoft.com/office/officeart/2005/8/layout/hierarchy1"/>
    <dgm:cxn modelId="{2FD3A32D-F4D3-4693-A8B4-F94B27685585}" type="presOf" srcId="{00E2A87E-3551-4899-B2A3-F9BEAAAB8413}" destId="{EE5632CA-63A6-4B70-9C3E-C4787A297FEF}" srcOrd="0" destOrd="0" presId="urn:microsoft.com/office/officeart/2005/8/layout/hierarchy1"/>
    <dgm:cxn modelId="{3B4C1C2C-B139-46A5-B9C3-BAF35A7D97ED}" type="presOf" srcId="{DCDA72A9-910E-4D0D-9CE2-0CE9E7A5879F}" destId="{4E3DDF75-CB81-456A-9826-5BD94B3F6854}" srcOrd="0" destOrd="0" presId="urn:microsoft.com/office/officeart/2005/8/layout/hierarchy1"/>
    <dgm:cxn modelId="{DAE22623-EF92-4EA7-AE9C-68406F40A81D}" type="presOf" srcId="{ACC55EB1-BF49-4BAE-AD3D-C1F009264392}" destId="{69CE1335-7826-463F-8D50-10E445E5DFB1}" srcOrd="0" destOrd="0" presId="urn:microsoft.com/office/officeart/2005/8/layout/hierarchy1"/>
    <dgm:cxn modelId="{BFE6FF81-1F9D-4AED-BD70-CC568748E5F8}" type="presOf" srcId="{D2009DCD-3444-4598-ADCA-6D049B565015}" destId="{FA5CFDC1-543B-4059-94BC-5BE232513594}" srcOrd="0" destOrd="0" presId="urn:microsoft.com/office/officeart/2005/8/layout/hierarchy1"/>
    <dgm:cxn modelId="{96C33C94-DA13-4128-AA5D-F65AB5E0C6E9}" type="presOf" srcId="{5AEBB0A1-86DB-4598-83D6-A98786EB39FD}" destId="{460CC566-93D6-4C94-B5EC-B60F3A22BF12}" srcOrd="0" destOrd="0" presId="urn:microsoft.com/office/officeart/2005/8/layout/hierarchy1"/>
    <dgm:cxn modelId="{D6A8FEDE-1432-4EBE-BA73-7D4F1CA33CDA}" type="presOf" srcId="{604ABDB6-31BA-4E8B-B402-59BCF144B82E}" destId="{DE7A072D-BA7F-4020-810A-8FE279DB6E52}" srcOrd="0" destOrd="0" presId="urn:microsoft.com/office/officeart/2005/8/layout/hierarchy1"/>
    <dgm:cxn modelId="{14F3F535-984A-44A5-93F2-03BE0E6FE7A2}" type="presParOf" srcId="{DCD05288-0313-40A9-B36B-3950F1E3595C}" destId="{3E74444F-6977-4331-93B0-B2B7E9207B9F}" srcOrd="0" destOrd="0" presId="urn:microsoft.com/office/officeart/2005/8/layout/hierarchy1"/>
    <dgm:cxn modelId="{88F2D3B3-BEE3-43C9-97BB-B4064D16BDC4}" type="presParOf" srcId="{3E74444F-6977-4331-93B0-B2B7E9207B9F}" destId="{D2655419-8730-4BC3-9714-B7C487186917}" srcOrd="0" destOrd="0" presId="urn:microsoft.com/office/officeart/2005/8/layout/hierarchy1"/>
    <dgm:cxn modelId="{A3677F79-27AE-4A66-8EB5-643611BD4A59}" type="presParOf" srcId="{D2655419-8730-4BC3-9714-B7C487186917}" destId="{726D8889-0C5A-42AB-B443-045A73D07C4D}" srcOrd="0" destOrd="0" presId="urn:microsoft.com/office/officeart/2005/8/layout/hierarchy1"/>
    <dgm:cxn modelId="{B9DFD815-5865-4D16-9814-C2EF78FD07AF}" type="presParOf" srcId="{D2655419-8730-4BC3-9714-B7C487186917}" destId="{F4100103-E6CF-4954-A936-81C10F773328}" srcOrd="1" destOrd="0" presId="urn:microsoft.com/office/officeart/2005/8/layout/hierarchy1"/>
    <dgm:cxn modelId="{13ECB854-65E7-4BC3-AA13-A60E80B93114}" type="presParOf" srcId="{3E74444F-6977-4331-93B0-B2B7E9207B9F}" destId="{E88902D5-621D-42A0-B624-054BDFF67F39}" srcOrd="1" destOrd="0" presId="urn:microsoft.com/office/officeart/2005/8/layout/hierarchy1"/>
    <dgm:cxn modelId="{6D6D0045-4591-424F-8A6E-62282E16C2DF}" type="presParOf" srcId="{E88902D5-621D-42A0-B624-054BDFF67F39}" destId="{B6C65C20-F8AF-4E5E-9681-AF44C4F16BA4}" srcOrd="0" destOrd="0" presId="urn:microsoft.com/office/officeart/2005/8/layout/hierarchy1"/>
    <dgm:cxn modelId="{82018109-62D8-472D-85D1-C09092666579}" type="presParOf" srcId="{E88902D5-621D-42A0-B624-054BDFF67F39}" destId="{164D1838-F63F-417D-B6B3-84AFA93E0D89}" srcOrd="1" destOrd="0" presId="urn:microsoft.com/office/officeart/2005/8/layout/hierarchy1"/>
    <dgm:cxn modelId="{F1AFC529-8310-4B30-9B83-AD1CAFE67588}" type="presParOf" srcId="{164D1838-F63F-417D-B6B3-84AFA93E0D89}" destId="{C161ABF5-42A7-4A8A-9512-D8F49843E436}" srcOrd="0" destOrd="0" presId="urn:microsoft.com/office/officeart/2005/8/layout/hierarchy1"/>
    <dgm:cxn modelId="{6B9334CD-B8EE-4AF3-8E6D-6629DA3F9387}" type="presParOf" srcId="{C161ABF5-42A7-4A8A-9512-D8F49843E436}" destId="{ED1678D0-25DD-4C89-95EA-D789E301247F}" srcOrd="0" destOrd="0" presId="urn:microsoft.com/office/officeart/2005/8/layout/hierarchy1"/>
    <dgm:cxn modelId="{FCEB4E3D-8269-49F3-BF6B-CAB8953116D2}" type="presParOf" srcId="{C161ABF5-42A7-4A8A-9512-D8F49843E436}" destId="{A09F0C73-7A8D-4650-9373-A79B12F9F4FE}" srcOrd="1" destOrd="0" presId="urn:microsoft.com/office/officeart/2005/8/layout/hierarchy1"/>
    <dgm:cxn modelId="{FFAF479F-3AA7-4568-A15D-29329A9AF3CC}" type="presParOf" srcId="{164D1838-F63F-417D-B6B3-84AFA93E0D89}" destId="{C9054DE9-7A20-4F63-A44A-20308C14A537}" srcOrd="1" destOrd="0" presId="urn:microsoft.com/office/officeart/2005/8/layout/hierarchy1"/>
    <dgm:cxn modelId="{8EEA4109-FBCF-4473-9F32-27A1AC22AD2A}" type="presParOf" srcId="{C9054DE9-7A20-4F63-A44A-20308C14A537}" destId="{84DB591A-A2AB-47BB-B5FE-20CBF0DB4520}" srcOrd="0" destOrd="0" presId="urn:microsoft.com/office/officeart/2005/8/layout/hierarchy1"/>
    <dgm:cxn modelId="{9EFADFAA-80ED-4A6C-BB38-D20AF744A3F9}" type="presParOf" srcId="{C9054DE9-7A20-4F63-A44A-20308C14A537}" destId="{8E179BA1-0D70-42C4-80A0-D94B710F21CB}" srcOrd="1" destOrd="0" presId="urn:microsoft.com/office/officeart/2005/8/layout/hierarchy1"/>
    <dgm:cxn modelId="{1E41A2ED-F640-4D56-91BA-6CABA436591C}" type="presParOf" srcId="{8E179BA1-0D70-42C4-80A0-D94B710F21CB}" destId="{75BE9577-56F5-4DF7-92D3-C9DC4F1F6ABC}" srcOrd="0" destOrd="0" presId="urn:microsoft.com/office/officeart/2005/8/layout/hierarchy1"/>
    <dgm:cxn modelId="{5A051349-DA20-4BE5-AB41-4796C15FBCE5}" type="presParOf" srcId="{75BE9577-56F5-4DF7-92D3-C9DC4F1F6ABC}" destId="{E8F0BBB5-DF78-4CCA-A3EB-C79D90B1D68B}" srcOrd="0" destOrd="0" presId="urn:microsoft.com/office/officeart/2005/8/layout/hierarchy1"/>
    <dgm:cxn modelId="{89FAE084-84AE-4CD6-8FD4-8B40DC96D28B}" type="presParOf" srcId="{75BE9577-56F5-4DF7-92D3-C9DC4F1F6ABC}" destId="{D98636E1-13AD-486B-BA03-0B2EC6FEE038}" srcOrd="1" destOrd="0" presId="urn:microsoft.com/office/officeart/2005/8/layout/hierarchy1"/>
    <dgm:cxn modelId="{D44AB334-9153-4245-AA25-38B8311CF39C}" type="presParOf" srcId="{8E179BA1-0D70-42C4-80A0-D94B710F21CB}" destId="{AC235AC7-655F-4496-8BF6-7F318FA36719}" srcOrd="1" destOrd="0" presId="urn:microsoft.com/office/officeart/2005/8/layout/hierarchy1"/>
    <dgm:cxn modelId="{172E64CD-B39E-48E4-A48B-7E5A49342A7A}" type="presParOf" srcId="{AC235AC7-655F-4496-8BF6-7F318FA36719}" destId="{842F2137-4FF1-47DA-B7ED-891DE3A99163}" srcOrd="0" destOrd="0" presId="urn:microsoft.com/office/officeart/2005/8/layout/hierarchy1"/>
    <dgm:cxn modelId="{EF9014C9-2E92-4ABE-A2E7-9C0D18FC5D0D}" type="presParOf" srcId="{AC235AC7-655F-4496-8BF6-7F318FA36719}" destId="{4D5557BF-6658-4F94-B457-C031B2E76223}" srcOrd="1" destOrd="0" presId="urn:microsoft.com/office/officeart/2005/8/layout/hierarchy1"/>
    <dgm:cxn modelId="{0B2EE02C-8D65-4F11-821D-4C9026F7475B}" type="presParOf" srcId="{4D5557BF-6658-4F94-B457-C031B2E76223}" destId="{7E18C5E0-9188-48B2-BE9E-FA350B001EE8}" srcOrd="0" destOrd="0" presId="urn:microsoft.com/office/officeart/2005/8/layout/hierarchy1"/>
    <dgm:cxn modelId="{F0278C6A-8DF7-47E4-BB74-408066EDC6D6}" type="presParOf" srcId="{7E18C5E0-9188-48B2-BE9E-FA350B001EE8}" destId="{4BBA1A1D-17B0-452E-8DF6-9BBE6C91943C}" srcOrd="0" destOrd="0" presId="urn:microsoft.com/office/officeart/2005/8/layout/hierarchy1"/>
    <dgm:cxn modelId="{08F5AEEB-BCBC-4DC9-BF87-DB1A8A0EC548}" type="presParOf" srcId="{7E18C5E0-9188-48B2-BE9E-FA350B001EE8}" destId="{A0D26983-06AD-4EA5-A7EA-258E9849494B}" srcOrd="1" destOrd="0" presId="urn:microsoft.com/office/officeart/2005/8/layout/hierarchy1"/>
    <dgm:cxn modelId="{A3197FCB-9B91-44B9-ABE2-59B98E9656D3}" type="presParOf" srcId="{4D5557BF-6658-4F94-B457-C031B2E76223}" destId="{D745D2EC-97B8-481E-B9C1-43F1CBEDCBA3}" srcOrd="1" destOrd="0" presId="urn:microsoft.com/office/officeart/2005/8/layout/hierarchy1"/>
    <dgm:cxn modelId="{B179670A-6F32-44C4-8F00-8DBF5170BCBE}" type="presParOf" srcId="{AC235AC7-655F-4496-8BF6-7F318FA36719}" destId="{F09820BE-92AD-434B-8597-174AB0E7BD45}" srcOrd="2" destOrd="0" presId="urn:microsoft.com/office/officeart/2005/8/layout/hierarchy1"/>
    <dgm:cxn modelId="{DC525784-38EA-44E6-94A0-1257A2CC6D4B}" type="presParOf" srcId="{AC235AC7-655F-4496-8BF6-7F318FA36719}" destId="{BC54CF2B-1310-4AA2-92E7-9C7C1746DE7E}" srcOrd="3" destOrd="0" presId="urn:microsoft.com/office/officeart/2005/8/layout/hierarchy1"/>
    <dgm:cxn modelId="{FBAC899A-F1A2-4AFD-A6BA-49FE79EA94E1}" type="presParOf" srcId="{BC54CF2B-1310-4AA2-92E7-9C7C1746DE7E}" destId="{510718E8-D12C-48BA-A609-33B5267E394F}" srcOrd="0" destOrd="0" presId="urn:microsoft.com/office/officeart/2005/8/layout/hierarchy1"/>
    <dgm:cxn modelId="{4E194C05-51D3-4DFD-8DF5-2D788A519312}" type="presParOf" srcId="{510718E8-D12C-48BA-A609-33B5267E394F}" destId="{665FAFBB-70F8-458A-889B-E463C7234343}" srcOrd="0" destOrd="0" presId="urn:microsoft.com/office/officeart/2005/8/layout/hierarchy1"/>
    <dgm:cxn modelId="{070A2185-B8BC-4F93-B075-3F828FB65396}" type="presParOf" srcId="{510718E8-D12C-48BA-A609-33B5267E394F}" destId="{EE5632CA-63A6-4B70-9C3E-C4787A297FEF}" srcOrd="1" destOrd="0" presId="urn:microsoft.com/office/officeart/2005/8/layout/hierarchy1"/>
    <dgm:cxn modelId="{88225131-517C-4481-B862-D7A6F1B84313}" type="presParOf" srcId="{BC54CF2B-1310-4AA2-92E7-9C7C1746DE7E}" destId="{0853E502-1275-4153-B875-4CAA8685E501}" srcOrd="1" destOrd="0" presId="urn:microsoft.com/office/officeart/2005/8/layout/hierarchy1"/>
    <dgm:cxn modelId="{A39EB992-A669-4072-AE40-F6CAEA3BB3BA}" type="presParOf" srcId="{C9054DE9-7A20-4F63-A44A-20308C14A537}" destId="{B8D2835B-AB5A-46F5-9E3D-EBD02CC1D48B}" srcOrd="2" destOrd="0" presId="urn:microsoft.com/office/officeart/2005/8/layout/hierarchy1"/>
    <dgm:cxn modelId="{ED48805B-E82A-4BF4-B526-C6F2A4442D54}" type="presParOf" srcId="{C9054DE9-7A20-4F63-A44A-20308C14A537}" destId="{1CB8A6B2-F3E4-4EC6-884C-02AF326C3BAA}" srcOrd="3" destOrd="0" presId="urn:microsoft.com/office/officeart/2005/8/layout/hierarchy1"/>
    <dgm:cxn modelId="{A6F40F1E-456D-42FA-ADF8-9B4A13406398}" type="presParOf" srcId="{1CB8A6B2-F3E4-4EC6-884C-02AF326C3BAA}" destId="{D02B8DAD-D1E2-450E-852E-594A698507E1}" srcOrd="0" destOrd="0" presId="urn:microsoft.com/office/officeart/2005/8/layout/hierarchy1"/>
    <dgm:cxn modelId="{C17AD7C1-B72D-4346-B223-966B9F597E2F}" type="presParOf" srcId="{D02B8DAD-D1E2-450E-852E-594A698507E1}" destId="{F73E3BC2-3130-47C0-9545-5B5FEB7CEEBA}" srcOrd="0" destOrd="0" presId="urn:microsoft.com/office/officeart/2005/8/layout/hierarchy1"/>
    <dgm:cxn modelId="{1CA60E58-2028-45EB-94CF-8A40D319A889}" type="presParOf" srcId="{D02B8DAD-D1E2-450E-852E-594A698507E1}" destId="{14580FD7-DDD3-4809-ABE1-ABAF251168D3}" srcOrd="1" destOrd="0" presId="urn:microsoft.com/office/officeart/2005/8/layout/hierarchy1"/>
    <dgm:cxn modelId="{3112FA0F-8E46-4055-89C6-54CE6E676CE6}" type="presParOf" srcId="{1CB8A6B2-F3E4-4EC6-884C-02AF326C3BAA}" destId="{A1D18E77-76C4-4A1B-B62C-AB68333E818A}" srcOrd="1" destOrd="0" presId="urn:microsoft.com/office/officeart/2005/8/layout/hierarchy1"/>
    <dgm:cxn modelId="{159FDE25-2376-4A3A-A07C-5774091FE62D}" type="presParOf" srcId="{E88902D5-621D-42A0-B624-054BDFF67F39}" destId="{7D0BE4F8-97C5-4BB7-8BFD-F63B2DF82D32}" srcOrd="2" destOrd="0" presId="urn:microsoft.com/office/officeart/2005/8/layout/hierarchy1"/>
    <dgm:cxn modelId="{C4D430F7-7F9E-42A0-8A54-41323519031A}" type="presParOf" srcId="{E88902D5-621D-42A0-B624-054BDFF67F39}" destId="{60F07E1C-8469-40C3-92CB-DCEB1024464E}" srcOrd="3" destOrd="0" presId="urn:microsoft.com/office/officeart/2005/8/layout/hierarchy1"/>
    <dgm:cxn modelId="{7FF19DC1-FC44-44EE-A019-0AF76C9C60E2}" type="presParOf" srcId="{60F07E1C-8469-40C3-92CB-DCEB1024464E}" destId="{E0E16FE2-3DEB-417F-A3CF-5A98ECD9B947}" srcOrd="0" destOrd="0" presId="urn:microsoft.com/office/officeart/2005/8/layout/hierarchy1"/>
    <dgm:cxn modelId="{BF724CB7-B8F9-43D4-9625-60305A1C67FB}" type="presParOf" srcId="{E0E16FE2-3DEB-417F-A3CF-5A98ECD9B947}" destId="{99528672-A066-44C0-A4E5-301EDD5CEB47}" srcOrd="0" destOrd="0" presId="urn:microsoft.com/office/officeart/2005/8/layout/hierarchy1"/>
    <dgm:cxn modelId="{79B53EDF-E14C-47C8-9253-FFB7BFBF6736}" type="presParOf" srcId="{E0E16FE2-3DEB-417F-A3CF-5A98ECD9B947}" destId="{1C79B4AD-E127-494F-ABB9-B56D73DF9A11}" srcOrd="1" destOrd="0" presId="urn:microsoft.com/office/officeart/2005/8/layout/hierarchy1"/>
    <dgm:cxn modelId="{97407BD1-13EB-47F2-8447-A7B41F2777F0}" type="presParOf" srcId="{60F07E1C-8469-40C3-92CB-DCEB1024464E}" destId="{60C07CEC-48C6-43F1-8951-C6CE48473E3F}" srcOrd="1" destOrd="0" presId="urn:microsoft.com/office/officeart/2005/8/layout/hierarchy1"/>
    <dgm:cxn modelId="{EA8B4584-52B9-4010-8C14-F7092386DBC2}" type="presParOf" srcId="{60C07CEC-48C6-43F1-8951-C6CE48473E3F}" destId="{21CF3923-3FB0-4F93-84C7-BF34DE808D4E}" srcOrd="0" destOrd="0" presId="urn:microsoft.com/office/officeart/2005/8/layout/hierarchy1"/>
    <dgm:cxn modelId="{6E2A4750-2773-46A0-B257-47E43B422E18}" type="presParOf" srcId="{60C07CEC-48C6-43F1-8951-C6CE48473E3F}" destId="{2253BD6F-2A3E-44FC-B2DF-888335B17F48}" srcOrd="1" destOrd="0" presId="urn:microsoft.com/office/officeart/2005/8/layout/hierarchy1"/>
    <dgm:cxn modelId="{533B329B-C29F-4EE8-BB52-6D11BD903E0F}" type="presParOf" srcId="{2253BD6F-2A3E-44FC-B2DF-888335B17F48}" destId="{A6923887-B1FF-4FB9-8516-5D330891CA22}" srcOrd="0" destOrd="0" presId="urn:microsoft.com/office/officeart/2005/8/layout/hierarchy1"/>
    <dgm:cxn modelId="{4B8F6506-27B7-4C78-BDA7-888FA54D736D}" type="presParOf" srcId="{A6923887-B1FF-4FB9-8516-5D330891CA22}" destId="{1C3FDAF0-9643-4CD0-9479-9B971896C4CD}" srcOrd="0" destOrd="0" presId="urn:microsoft.com/office/officeart/2005/8/layout/hierarchy1"/>
    <dgm:cxn modelId="{EA2B0F0C-69AE-4F14-9828-60945CF5671B}" type="presParOf" srcId="{A6923887-B1FF-4FB9-8516-5D330891CA22}" destId="{B4065C7D-3964-49A7-BFA8-A0D396590B8C}" srcOrd="1" destOrd="0" presId="urn:microsoft.com/office/officeart/2005/8/layout/hierarchy1"/>
    <dgm:cxn modelId="{199ACC62-BFE2-40D4-89E3-4122F8584360}" type="presParOf" srcId="{2253BD6F-2A3E-44FC-B2DF-888335B17F48}" destId="{77633D09-F648-41A4-94E1-C06899E46EFC}" srcOrd="1" destOrd="0" presId="urn:microsoft.com/office/officeart/2005/8/layout/hierarchy1"/>
    <dgm:cxn modelId="{81C5C10E-105E-49A6-9699-D726CF2C0060}" type="presParOf" srcId="{77633D09-F648-41A4-94E1-C06899E46EFC}" destId="{4E3DDF75-CB81-456A-9826-5BD94B3F6854}" srcOrd="0" destOrd="0" presId="urn:microsoft.com/office/officeart/2005/8/layout/hierarchy1"/>
    <dgm:cxn modelId="{664ACBD0-0217-498A-B1BE-30C875B94E9E}" type="presParOf" srcId="{77633D09-F648-41A4-94E1-C06899E46EFC}" destId="{8F5A45B9-94A8-4AAA-9851-64D26A906EF3}" srcOrd="1" destOrd="0" presId="urn:microsoft.com/office/officeart/2005/8/layout/hierarchy1"/>
    <dgm:cxn modelId="{2498CD59-432B-43A2-B83E-EF06D8A3BAD0}" type="presParOf" srcId="{8F5A45B9-94A8-4AAA-9851-64D26A906EF3}" destId="{F357F15C-1EE2-4E1B-8215-33064FC443E4}" srcOrd="0" destOrd="0" presId="urn:microsoft.com/office/officeart/2005/8/layout/hierarchy1"/>
    <dgm:cxn modelId="{0B82B82B-E0E9-47FC-B3B7-76C3115D0C9A}" type="presParOf" srcId="{F357F15C-1EE2-4E1B-8215-33064FC443E4}" destId="{ADBECC8B-B437-4F5F-B29A-C2F18AF99D5B}" srcOrd="0" destOrd="0" presId="urn:microsoft.com/office/officeart/2005/8/layout/hierarchy1"/>
    <dgm:cxn modelId="{1B811EE4-55F7-4B6D-8A1F-EB6245495BA1}" type="presParOf" srcId="{F357F15C-1EE2-4E1B-8215-33064FC443E4}" destId="{460CC566-93D6-4C94-B5EC-B60F3A22BF12}" srcOrd="1" destOrd="0" presId="urn:microsoft.com/office/officeart/2005/8/layout/hierarchy1"/>
    <dgm:cxn modelId="{604946BA-CB45-4089-944A-30075655E3DF}" type="presParOf" srcId="{8F5A45B9-94A8-4AAA-9851-64D26A906EF3}" destId="{F06457EE-EEE0-4AEA-8EF5-ECC1AD417278}" srcOrd="1" destOrd="0" presId="urn:microsoft.com/office/officeart/2005/8/layout/hierarchy1"/>
    <dgm:cxn modelId="{5CE60200-77D0-4D5D-8A03-7BC8D6547696}" type="presParOf" srcId="{77633D09-F648-41A4-94E1-C06899E46EFC}" destId="{601C440B-1729-44D6-9F66-C219A1F17AE6}" srcOrd="2" destOrd="0" presId="urn:microsoft.com/office/officeart/2005/8/layout/hierarchy1"/>
    <dgm:cxn modelId="{9CE9A27B-73A0-4ED8-BB09-46FBDB33B7A5}" type="presParOf" srcId="{77633D09-F648-41A4-94E1-C06899E46EFC}" destId="{DF59EFA4-2B36-4DF5-A558-317753F2D9F4}" srcOrd="3" destOrd="0" presId="urn:microsoft.com/office/officeart/2005/8/layout/hierarchy1"/>
    <dgm:cxn modelId="{A543F574-5878-4E81-BC79-CD6C57BCE8EE}" type="presParOf" srcId="{DF59EFA4-2B36-4DF5-A558-317753F2D9F4}" destId="{EC3E2DD3-6965-4466-B91E-6E874C4DECD7}" srcOrd="0" destOrd="0" presId="urn:microsoft.com/office/officeart/2005/8/layout/hierarchy1"/>
    <dgm:cxn modelId="{75B76C5F-1DBE-4D4D-B364-665B30A0AB74}" type="presParOf" srcId="{EC3E2DD3-6965-4466-B91E-6E874C4DECD7}" destId="{27D9414D-4565-4D79-B5DC-7F2E4A5F7237}" srcOrd="0" destOrd="0" presId="urn:microsoft.com/office/officeart/2005/8/layout/hierarchy1"/>
    <dgm:cxn modelId="{9427552E-E21A-4465-A8B0-6C458EFB7812}" type="presParOf" srcId="{EC3E2DD3-6965-4466-B91E-6E874C4DECD7}" destId="{FA5CFDC1-543B-4059-94BC-5BE232513594}" srcOrd="1" destOrd="0" presId="urn:microsoft.com/office/officeart/2005/8/layout/hierarchy1"/>
    <dgm:cxn modelId="{F485B48A-1B8A-4DE8-9307-15EB76488798}" type="presParOf" srcId="{DF59EFA4-2B36-4DF5-A558-317753F2D9F4}" destId="{A64161B6-7EC1-426C-A936-15920D42657A}" srcOrd="1" destOrd="0" presId="urn:microsoft.com/office/officeart/2005/8/layout/hierarchy1"/>
    <dgm:cxn modelId="{CC1CAD13-55DE-484D-99E4-1229DE1F47FB}" type="presParOf" srcId="{77633D09-F648-41A4-94E1-C06899E46EFC}" destId="{D36658EC-EB08-48E0-AC99-A6F108727D65}" srcOrd="4" destOrd="0" presId="urn:microsoft.com/office/officeart/2005/8/layout/hierarchy1"/>
    <dgm:cxn modelId="{6C2E4113-4566-4A6B-BCD4-A17BA78BB464}" type="presParOf" srcId="{77633D09-F648-41A4-94E1-C06899E46EFC}" destId="{2053F26E-D222-4282-8149-DFB4CF33152B}" srcOrd="5" destOrd="0" presId="urn:microsoft.com/office/officeart/2005/8/layout/hierarchy1"/>
    <dgm:cxn modelId="{C3D5A3A1-9FF2-4E83-9FE8-698A92633B34}" type="presParOf" srcId="{2053F26E-D222-4282-8149-DFB4CF33152B}" destId="{15E9C272-0196-41F3-B9F5-EFA1C0A30482}" srcOrd="0" destOrd="0" presId="urn:microsoft.com/office/officeart/2005/8/layout/hierarchy1"/>
    <dgm:cxn modelId="{3CC0342B-F125-4AA5-9D62-856C13C80C79}" type="presParOf" srcId="{15E9C272-0196-41F3-B9F5-EFA1C0A30482}" destId="{43CB069A-3E79-49BC-A358-FA74A533F335}" srcOrd="0" destOrd="0" presId="urn:microsoft.com/office/officeart/2005/8/layout/hierarchy1"/>
    <dgm:cxn modelId="{1751B32D-12CF-4065-AB1D-3873EC1CFE89}" type="presParOf" srcId="{15E9C272-0196-41F3-B9F5-EFA1C0A30482}" destId="{ACB1BCB6-5AAA-47FD-BE85-0AF327BBE1F8}" srcOrd="1" destOrd="0" presId="urn:microsoft.com/office/officeart/2005/8/layout/hierarchy1"/>
    <dgm:cxn modelId="{557CB659-36A6-4562-9146-2D5DA07FEB38}" type="presParOf" srcId="{2053F26E-D222-4282-8149-DFB4CF33152B}" destId="{AA366BD0-0848-4DB1-81B4-C01DBFCE53E6}" srcOrd="1" destOrd="0" presId="urn:microsoft.com/office/officeart/2005/8/layout/hierarchy1"/>
    <dgm:cxn modelId="{701FC5F4-5479-4E09-847C-1C27FDDD3A44}" type="presParOf" srcId="{60C07CEC-48C6-43F1-8951-C6CE48473E3F}" destId="{4ED6CCA2-C8B6-421F-99F4-225542579D08}" srcOrd="2" destOrd="0" presId="urn:microsoft.com/office/officeart/2005/8/layout/hierarchy1"/>
    <dgm:cxn modelId="{D4D3AB6A-8696-4391-9E08-B945844A6D82}" type="presParOf" srcId="{60C07CEC-48C6-43F1-8951-C6CE48473E3F}" destId="{22770A1B-A70C-4BDA-8C80-2C868CC1C3D6}" srcOrd="3" destOrd="0" presId="urn:microsoft.com/office/officeart/2005/8/layout/hierarchy1"/>
    <dgm:cxn modelId="{7B443071-4BBD-46BF-BEC5-DF181D2A11A6}" type="presParOf" srcId="{22770A1B-A70C-4BDA-8C80-2C868CC1C3D6}" destId="{695758BB-82FE-4EEE-99AE-C5380B50D8CA}" srcOrd="0" destOrd="0" presId="urn:microsoft.com/office/officeart/2005/8/layout/hierarchy1"/>
    <dgm:cxn modelId="{8F9D89A4-616C-423B-BE6C-CA30C05AFBD8}" type="presParOf" srcId="{695758BB-82FE-4EEE-99AE-C5380B50D8CA}" destId="{84C0E10E-CCFE-4DD6-B602-62EC3872F899}" srcOrd="0" destOrd="0" presId="urn:microsoft.com/office/officeart/2005/8/layout/hierarchy1"/>
    <dgm:cxn modelId="{D5BB07E4-30B4-4C10-994C-EA3EFFBCFB9B}" type="presParOf" srcId="{695758BB-82FE-4EEE-99AE-C5380B50D8CA}" destId="{BBD650C7-7631-47E9-B92C-5725E16E854E}" srcOrd="1" destOrd="0" presId="urn:microsoft.com/office/officeart/2005/8/layout/hierarchy1"/>
    <dgm:cxn modelId="{84732966-E483-4247-ABB1-612749156959}" type="presParOf" srcId="{22770A1B-A70C-4BDA-8C80-2C868CC1C3D6}" destId="{5D25EC87-C0CA-4577-9926-FCD893BDE97D}" srcOrd="1" destOrd="0" presId="urn:microsoft.com/office/officeart/2005/8/layout/hierarchy1"/>
    <dgm:cxn modelId="{FF0511F2-D045-475F-8048-2181F3319158}" type="presParOf" srcId="{5D25EC87-C0CA-4577-9926-FCD893BDE97D}" destId="{04F4585B-0A96-4FB4-9DC3-9CB9DBF25F63}" srcOrd="0" destOrd="0" presId="urn:microsoft.com/office/officeart/2005/8/layout/hierarchy1"/>
    <dgm:cxn modelId="{34055BBF-2B97-4F76-97E8-161BE27CE067}" type="presParOf" srcId="{5D25EC87-C0CA-4577-9926-FCD893BDE97D}" destId="{D1A9BAD3-C481-4EF0-8756-DD2F974D6DD6}" srcOrd="1" destOrd="0" presId="urn:microsoft.com/office/officeart/2005/8/layout/hierarchy1"/>
    <dgm:cxn modelId="{893776A6-AC62-42E7-B9B5-C12D2EE58AFA}" type="presParOf" srcId="{D1A9BAD3-C481-4EF0-8756-DD2F974D6DD6}" destId="{DDE6BBE6-468A-419E-8D4C-BBB21A983151}" srcOrd="0" destOrd="0" presId="urn:microsoft.com/office/officeart/2005/8/layout/hierarchy1"/>
    <dgm:cxn modelId="{8E8BD341-9C5C-410D-9918-F36BD0D6197D}" type="presParOf" srcId="{DDE6BBE6-468A-419E-8D4C-BBB21A983151}" destId="{C090D2B7-4801-4493-8982-C00D81033DD4}" srcOrd="0" destOrd="0" presId="urn:microsoft.com/office/officeart/2005/8/layout/hierarchy1"/>
    <dgm:cxn modelId="{A5454D72-68FE-4D10-AD8F-E2B25FDF1BF9}" type="presParOf" srcId="{DDE6BBE6-468A-419E-8D4C-BBB21A983151}" destId="{DE7A072D-BA7F-4020-810A-8FE279DB6E52}" srcOrd="1" destOrd="0" presId="urn:microsoft.com/office/officeart/2005/8/layout/hierarchy1"/>
    <dgm:cxn modelId="{B74AABF5-A670-41C7-A303-D546D72EB32B}" type="presParOf" srcId="{D1A9BAD3-C481-4EF0-8756-DD2F974D6DD6}" destId="{FC096709-5924-4BF1-8004-92371CB87AD2}" srcOrd="1" destOrd="0" presId="urn:microsoft.com/office/officeart/2005/8/layout/hierarchy1"/>
    <dgm:cxn modelId="{36A09A13-828C-4F54-A0C5-DC47E2A2EA25}" type="presParOf" srcId="{5D25EC87-C0CA-4577-9926-FCD893BDE97D}" destId="{C7D04683-0B18-4410-B002-08B1965558B3}" srcOrd="2" destOrd="0" presId="urn:microsoft.com/office/officeart/2005/8/layout/hierarchy1"/>
    <dgm:cxn modelId="{719362E4-DD0B-4C59-898D-21B300F4A41F}" type="presParOf" srcId="{5D25EC87-C0CA-4577-9926-FCD893BDE97D}" destId="{799CDE30-4EB1-46C6-B9D5-0E282A2B87C7}" srcOrd="3" destOrd="0" presId="urn:microsoft.com/office/officeart/2005/8/layout/hierarchy1"/>
    <dgm:cxn modelId="{459A76C5-A271-4837-B943-09A5932FDCC2}" type="presParOf" srcId="{799CDE30-4EB1-46C6-B9D5-0E282A2B87C7}" destId="{B4FA0DE4-99B0-4F58-B981-8CB729F1C6BB}" srcOrd="0" destOrd="0" presId="urn:microsoft.com/office/officeart/2005/8/layout/hierarchy1"/>
    <dgm:cxn modelId="{4AF1B446-E918-49A3-9156-FDD40531AA3F}" type="presParOf" srcId="{B4FA0DE4-99B0-4F58-B981-8CB729F1C6BB}" destId="{44E6BAC4-154B-4E5D-B429-ACA09C639DC4}" srcOrd="0" destOrd="0" presId="urn:microsoft.com/office/officeart/2005/8/layout/hierarchy1"/>
    <dgm:cxn modelId="{62308F06-63BB-418F-8006-C15692076137}" type="presParOf" srcId="{B4FA0DE4-99B0-4F58-B981-8CB729F1C6BB}" destId="{1250143C-537D-4DBC-A4AA-B651832EBD39}" srcOrd="1" destOrd="0" presId="urn:microsoft.com/office/officeart/2005/8/layout/hierarchy1"/>
    <dgm:cxn modelId="{36EA0536-453D-49A3-901E-F33DADB34F5C}" type="presParOf" srcId="{799CDE30-4EB1-46C6-B9D5-0E282A2B87C7}" destId="{E105F8CD-9126-4DFD-BD7D-7C3A8E2FA0F1}" srcOrd="1" destOrd="0" presId="urn:microsoft.com/office/officeart/2005/8/layout/hierarchy1"/>
    <dgm:cxn modelId="{6B9AC48C-C251-4CDB-AEE4-9BDCDC1D9408}" type="presParOf" srcId="{60C07CEC-48C6-43F1-8951-C6CE48473E3F}" destId="{CE981873-403A-452E-BCED-4039572372E9}" srcOrd="4" destOrd="0" presId="urn:microsoft.com/office/officeart/2005/8/layout/hierarchy1"/>
    <dgm:cxn modelId="{62E5CB1D-29F3-48D8-A191-17C16BE7E08D}" type="presParOf" srcId="{60C07CEC-48C6-43F1-8951-C6CE48473E3F}" destId="{23945D36-1FBF-460A-8226-88B68B12CC54}" srcOrd="5" destOrd="0" presId="urn:microsoft.com/office/officeart/2005/8/layout/hierarchy1"/>
    <dgm:cxn modelId="{61F4609B-D786-4672-8BDD-49156362194E}" type="presParOf" srcId="{23945D36-1FBF-460A-8226-88B68B12CC54}" destId="{17CF77A1-29A7-4D2F-A9BE-E9438B5B2977}" srcOrd="0" destOrd="0" presId="urn:microsoft.com/office/officeart/2005/8/layout/hierarchy1"/>
    <dgm:cxn modelId="{1A888EB2-0ABE-4FDE-810C-4D3715A1BCB7}" type="presParOf" srcId="{17CF77A1-29A7-4D2F-A9BE-E9438B5B2977}" destId="{4A7434BB-D82C-4060-B655-8E5D6B5DF134}" srcOrd="0" destOrd="0" presId="urn:microsoft.com/office/officeart/2005/8/layout/hierarchy1"/>
    <dgm:cxn modelId="{9104B902-3198-4246-B1ED-17C27F8E36B3}" type="presParOf" srcId="{17CF77A1-29A7-4D2F-A9BE-E9438B5B2977}" destId="{69CE1335-7826-463F-8D50-10E445E5DFB1}" srcOrd="1" destOrd="0" presId="urn:microsoft.com/office/officeart/2005/8/layout/hierarchy1"/>
    <dgm:cxn modelId="{AE259637-2660-476A-AEC7-30EF80ADF778}" type="presParOf" srcId="{23945D36-1FBF-460A-8226-88B68B12CC54}" destId="{97825B1A-4534-474E-8DD0-0C1FEBAC53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81873-403A-452E-BCED-4039572372E9}">
      <dsp:nvSpPr>
        <dsp:cNvPr id="0" name=""/>
        <dsp:cNvSpPr/>
      </dsp:nvSpPr>
      <dsp:spPr>
        <a:xfrm>
          <a:off x="5532050" y="1880034"/>
          <a:ext cx="2026659" cy="275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95"/>
              </a:lnTo>
              <a:lnTo>
                <a:pt x="2026659" y="187795"/>
              </a:lnTo>
              <a:lnTo>
                <a:pt x="2026659" y="2755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04683-0B18-4410-B002-08B1965558B3}">
      <dsp:nvSpPr>
        <dsp:cNvPr id="0" name=""/>
        <dsp:cNvSpPr/>
      </dsp:nvSpPr>
      <dsp:spPr>
        <a:xfrm>
          <a:off x="5885849" y="2780796"/>
          <a:ext cx="1003718" cy="219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33"/>
              </a:lnTo>
              <a:lnTo>
                <a:pt x="1003718" y="132133"/>
              </a:lnTo>
              <a:lnTo>
                <a:pt x="1003718" y="219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4585B-0A96-4FB4-9DC3-9CB9DBF25F63}">
      <dsp:nvSpPr>
        <dsp:cNvPr id="0" name=""/>
        <dsp:cNvSpPr/>
      </dsp:nvSpPr>
      <dsp:spPr>
        <a:xfrm>
          <a:off x="5731477" y="2780796"/>
          <a:ext cx="154372" cy="219911"/>
        </a:xfrm>
        <a:custGeom>
          <a:avLst/>
          <a:gdLst/>
          <a:ahLst/>
          <a:cxnLst/>
          <a:rect l="0" t="0" r="0" b="0"/>
          <a:pathLst>
            <a:path>
              <a:moveTo>
                <a:pt x="154372" y="0"/>
              </a:moveTo>
              <a:lnTo>
                <a:pt x="154372" y="132133"/>
              </a:lnTo>
              <a:lnTo>
                <a:pt x="0" y="132133"/>
              </a:lnTo>
              <a:lnTo>
                <a:pt x="0" y="219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6CCA2-C8B6-421F-99F4-225542579D08}">
      <dsp:nvSpPr>
        <dsp:cNvPr id="0" name=""/>
        <dsp:cNvSpPr/>
      </dsp:nvSpPr>
      <dsp:spPr>
        <a:xfrm>
          <a:off x="5532050" y="1880034"/>
          <a:ext cx="353799" cy="3312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56"/>
              </a:lnTo>
              <a:lnTo>
                <a:pt x="353799" y="243456"/>
              </a:lnTo>
              <a:lnTo>
                <a:pt x="353799" y="3312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658EC-EB08-48E0-AC99-A6F108727D65}">
      <dsp:nvSpPr>
        <dsp:cNvPr id="0" name=""/>
        <dsp:cNvSpPr/>
      </dsp:nvSpPr>
      <dsp:spPr>
        <a:xfrm>
          <a:off x="3415295" y="2788900"/>
          <a:ext cx="1044700" cy="81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5878"/>
              </a:lnTo>
              <a:lnTo>
                <a:pt x="1044700" y="725878"/>
              </a:lnTo>
              <a:lnTo>
                <a:pt x="1044700" y="8136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1C440B-1729-44D6-9F66-C219A1F17AE6}">
      <dsp:nvSpPr>
        <dsp:cNvPr id="0" name=""/>
        <dsp:cNvSpPr/>
      </dsp:nvSpPr>
      <dsp:spPr>
        <a:xfrm>
          <a:off x="3316069" y="2788900"/>
          <a:ext cx="99225" cy="805455"/>
        </a:xfrm>
        <a:custGeom>
          <a:avLst/>
          <a:gdLst/>
          <a:ahLst/>
          <a:cxnLst/>
          <a:rect l="0" t="0" r="0" b="0"/>
          <a:pathLst>
            <a:path>
              <a:moveTo>
                <a:pt x="99225" y="0"/>
              </a:moveTo>
              <a:lnTo>
                <a:pt x="99225" y="717677"/>
              </a:lnTo>
              <a:lnTo>
                <a:pt x="0" y="717677"/>
              </a:lnTo>
              <a:lnTo>
                <a:pt x="0" y="805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DDF75-CB81-456A-9826-5BD94B3F6854}">
      <dsp:nvSpPr>
        <dsp:cNvPr id="0" name=""/>
        <dsp:cNvSpPr/>
      </dsp:nvSpPr>
      <dsp:spPr>
        <a:xfrm>
          <a:off x="2214697" y="2788900"/>
          <a:ext cx="1200597" cy="805455"/>
        </a:xfrm>
        <a:custGeom>
          <a:avLst/>
          <a:gdLst/>
          <a:ahLst/>
          <a:cxnLst/>
          <a:rect l="0" t="0" r="0" b="0"/>
          <a:pathLst>
            <a:path>
              <a:moveTo>
                <a:pt x="1200597" y="0"/>
              </a:moveTo>
              <a:lnTo>
                <a:pt x="1200597" y="717677"/>
              </a:lnTo>
              <a:lnTo>
                <a:pt x="0" y="717677"/>
              </a:lnTo>
              <a:lnTo>
                <a:pt x="0" y="8054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F3923-3FB0-4F93-84C7-BF34DE808D4E}">
      <dsp:nvSpPr>
        <dsp:cNvPr id="0" name=""/>
        <dsp:cNvSpPr/>
      </dsp:nvSpPr>
      <dsp:spPr>
        <a:xfrm>
          <a:off x="3415295" y="1880034"/>
          <a:ext cx="2116755" cy="275573"/>
        </a:xfrm>
        <a:custGeom>
          <a:avLst/>
          <a:gdLst/>
          <a:ahLst/>
          <a:cxnLst/>
          <a:rect l="0" t="0" r="0" b="0"/>
          <a:pathLst>
            <a:path>
              <a:moveTo>
                <a:pt x="2116755" y="0"/>
              </a:moveTo>
              <a:lnTo>
                <a:pt x="2116755" y="187795"/>
              </a:lnTo>
              <a:lnTo>
                <a:pt x="0" y="187795"/>
              </a:lnTo>
              <a:lnTo>
                <a:pt x="0" y="2755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BE4F8-97C5-4BB7-8BFD-F63B2DF82D32}">
      <dsp:nvSpPr>
        <dsp:cNvPr id="0" name=""/>
        <dsp:cNvSpPr/>
      </dsp:nvSpPr>
      <dsp:spPr>
        <a:xfrm>
          <a:off x="3554046" y="1140288"/>
          <a:ext cx="1978004" cy="275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95"/>
              </a:lnTo>
              <a:lnTo>
                <a:pt x="1978004" y="187795"/>
              </a:lnTo>
              <a:lnTo>
                <a:pt x="1978004" y="275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2835B-AB5A-46F5-9E3D-EBD02CC1D48B}">
      <dsp:nvSpPr>
        <dsp:cNvPr id="0" name=""/>
        <dsp:cNvSpPr/>
      </dsp:nvSpPr>
      <dsp:spPr>
        <a:xfrm>
          <a:off x="1482606" y="1663729"/>
          <a:ext cx="545019" cy="28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27"/>
              </a:lnTo>
              <a:lnTo>
                <a:pt x="545019" y="194527"/>
              </a:lnTo>
              <a:lnTo>
                <a:pt x="545019" y="2823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820BE-92AD-434B-8597-174AB0E7BD45}">
      <dsp:nvSpPr>
        <dsp:cNvPr id="0" name=""/>
        <dsp:cNvSpPr/>
      </dsp:nvSpPr>
      <dsp:spPr>
        <a:xfrm>
          <a:off x="787312" y="2230312"/>
          <a:ext cx="435239" cy="275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95"/>
              </a:lnTo>
              <a:lnTo>
                <a:pt x="435239" y="187795"/>
              </a:lnTo>
              <a:lnTo>
                <a:pt x="435239" y="2755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F2137-4FF1-47DA-B7ED-891DE3A99163}">
      <dsp:nvSpPr>
        <dsp:cNvPr id="0" name=""/>
        <dsp:cNvSpPr/>
      </dsp:nvSpPr>
      <dsp:spPr>
        <a:xfrm>
          <a:off x="331706" y="2230312"/>
          <a:ext cx="455606" cy="275573"/>
        </a:xfrm>
        <a:custGeom>
          <a:avLst/>
          <a:gdLst/>
          <a:ahLst/>
          <a:cxnLst/>
          <a:rect l="0" t="0" r="0" b="0"/>
          <a:pathLst>
            <a:path>
              <a:moveTo>
                <a:pt x="455606" y="0"/>
              </a:moveTo>
              <a:lnTo>
                <a:pt x="455606" y="187795"/>
              </a:lnTo>
              <a:lnTo>
                <a:pt x="0" y="187795"/>
              </a:lnTo>
              <a:lnTo>
                <a:pt x="0" y="2755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B591A-A2AB-47BB-B5FE-20CBF0DB4520}">
      <dsp:nvSpPr>
        <dsp:cNvPr id="0" name=""/>
        <dsp:cNvSpPr/>
      </dsp:nvSpPr>
      <dsp:spPr>
        <a:xfrm>
          <a:off x="787312" y="1663729"/>
          <a:ext cx="695293" cy="275573"/>
        </a:xfrm>
        <a:custGeom>
          <a:avLst/>
          <a:gdLst/>
          <a:ahLst/>
          <a:cxnLst/>
          <a:rect l="0" t="0" r="0" b="0"/>
          <a:pathLst>
            <a:path>
              <a:moveTo>
                <a:pt x="695293" y="0"/>
              </a:moveTo>
              <a:lnTo>
                <a:pt x="695293" y="187795"/>
              </a:lnTo>
              <a:lnTo>
                <a:pt x="0" y="187795"/>
              </a:lnTo>
              <a:lnTo>
                <a:pt x="0" y="2755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65C20-F8AF-4E5E-9681-AF44C4F16BA4}">
      <dsp:nvSpPr>
        <dsp:cNvPr id="0" name=""/>
        <dsp:cNvSpPr/>
      </dsp:nvSpPr>
      <dsp:spPr>
        <a:xfrm>
          <a:off x="1482606" y="1140288"/>
          <a:ext cx="2071440" cy="275573"/>
        </a:xfrm>
        <a:custGeom>
          <a:avLst/>
          <a:gdLst/>
          <a:ahLst/>
          <a:cxnLst/>
          <a:rect l="0" t="0" r="0" b="0"/>
          <a:pathLst>
            <a:path>
              <a:moveTo>
                <a:pt x="2071440" y="0"/>
              </a:moveTo>
              <a:lnTo>
                <a:pt x="2071440" y="187795"/>
              </a:lnTo>
              <a:lnTo>
                <a:pt x="0" y="187795"/>
              </a:lnTo>
              <a:lnTo>
                <a:pt x="0" y="2755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D8889-0C5A-42AB-B443-045A73D07C4D}">
      <dsp:nvSpPr>
        <dsp:cNvPr id="0" name=""/>
        <dsp:cNvSpPr/>
      </dsp:nvSpPr>
      <dsp:spPr>
        <a:xfrm>
          <a:off x="3080281" y="823557"/>
          <a:ext cx="947529" cy="316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00103-E6CF-4954-A936-81C10F773328}">
      <dsp:nvSpPr>
        <dsp:cNvPr id="0" name=""/>
        <dsp:cNvSpPr/>
      </dsp:nvSpPr>
      <dsp:spPr>
        <a:xfrm>
          <a:off x="3185562" y="923574"/>
          <a:ext cx="947529" cy="3167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Interest</a:t>
          </a:r>
          <a:endParaRPr lang="en-US" sz="1600" kern="1200" baseline="0" dirty="0"/>
        </a:p>
      </dsp:txBody>
      <dsp:txXfrm>
        <a:off x="3194839" y="932851"/>
        <a:ext cx="928975" cy="298176"/>
      </dsp:txXfrm>
    </dsp:sp>
    <dsp:sp modelId="{ED1678D0-25DD-4C89-95EA-D789E301247F}">
      <dsp:nvSpPr>
        <dsp:cNvPr id="0" name=""/>
        <dsp:cNvSpPr/>
      </dsp:nvSpPr>
      <dsp:spPr>
        <a:xfrm>
          <a:off x="1008841" y="1415861"/>
          <a:ext cx="947529" cy="2478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F0C73-7A8D-4650-9373-A79B12F9F4FE}">
      <dsp:nvSpPr>
        <dsp:cNvPr id="0" name=""/>
        <dsp:cNvSpPr/>
      </dsp:nvSpPr>
      <dsp:spPr>
        <a:xfrm>
          <a:off x="1114122" y="1515878"/>
          <a:ext cx="947529" cy="247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Personal</a:t>
          </a:r>
          <a:endParaRPr lang="en-US" sz="1600" kern="1200" baseline="0" dirty="0"/>
        </a:p>
      </dsp:txBody>
      <dsp:txXfrm>
        <a:off x="1121382" y="1523138"/>
        <a:ext cx="933009" cy="233348"/>
      </dsp:txXfrm>
    </dsp:sp>
    <dsp:sp modelId="{E8F0BBB5-DF78-4CCA-A3EB-C79D90B1D68B}">
      <dsp:nvSpPr>
        <dsp:cNvPr id="0" name=""/>
        <dsp:cNvSpPr/>
      </dsp:nvSpPr>
      <dsp:spPr>
        <a:xfrm>
          <a:off x="313548" y="1939303"/>
          <a:ext cx="947529" cy="291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636E1-13AD-486B-BA03-0B2EC6FEE038}">
      <dsp:nvSpPr>
        <dsp:cNvPr id="0" name=""/>
        <dsp:cNvSpPr/>
      </dsp:nvSpPr>
      <dsp:spPr>
        <a:xfrm>
          <a:off x="418829" y="2039319"/>
          <a:ext cx="947529" cy="291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kern="1200" baseline="0" dirty="0" smtClean="0"/>
            <a:t>Latent</a:t>
          </a:r>
          <a:endParaRPr lang="en-US" sz="1600" kern="1200" baseline="0" dirty="0"/>
        </a:p>
      </dsp:txBody>
      <dsp:txXfrm>
        <a:off x="427352" y="2047842"/>
        <a:ext cx="930483" cy="273963"/>
      </dsp:txXfrm>
    </dsp:sp>
    <dsp:sp modelId="{4BBA1A1D-17B0-452E-8DF6-9BBE6C91943C}">
      <dsp:nvSpPr>
        <dsp:cNvPr id="0" name=""/>
        <dsp:cNvSpPr/>
      </dsp:nvSpPr>
      <dsp:spPr>
        <a:xfrm>
          <a:off x="1748" y="2505885"/>
          <a:ext cx="659916" cy="601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26983-06AD-4EA5-A7EA-258E9849494B}">
      <dsp:nvSpPr>
        <dsp:cNvPr id="0" name=""/>
        <dsp:cNvSpPr/>
      </dsp:nvSpPr>
      <dsp:spPr>
        <a:xfrm>
          <a:off x="107029" y="2605902"/>
          <a:ext cx="659916" cy="601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Feeling</a:t>
          </a:r>
          <a:br>
            <a:rPr lang="en-US" sz="1400" kern="1200" baseline="0" dirty="0" smtClean="0"/>
          </a:br>
          <a:r>
            <a:rPr lang="en-US" sz="1400" kern="1200" baseline="0" dirty="0" smtClean="0"/>
            <a:t>related</a:t>
          </a:r>
          <a:endParaRPr lang="en-US" sz="1400" kern="1200" baseline="0" dirty="0"/>
        </a:p>
      </dsp:txBody>
      <dsp:txXfrm>
        <a:off x="124652" y="2623525"/>
        <a:ext cx="624670" cy="566435"/>
      </dsp:txXfrm>
    </dsp:sp>
    <dsp:sp modelId="{665FAFBB-70F8-458A-889B-E463C7234343}">
      <dsp:nvSpPr>
        <dsp:cNvPr id="0" name=""/>
        <dsp:cNvSpPr/>
      </dsp:nvSpPr>
      <dsp:spPr>
        <a:xfrm>
          <a:off x="872226" y="2505885"/>
          <a:ext cx="700650" cy="601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632CA-63A6-4B70-9C3E-C4787A297FEF}">
      <dsp:nvSpPr>
        <dsp:cNvPr id="0" name=""/>
        <dsp:cNvSpPr/>
      </dsp:nvSpPr>
      <dsp:spPr>
        <a:xfrm>
          <a:off x="977507" y="2605902"/>
          <a:ext cx="700650" cy="601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Value</a:t>
          </a:r>
          <a:br>
            <a:rPr lang="en-US" sz="1400" kern="1200" baseline="0" dirty="0" smtClean="0"/>
          </a:br>
          <a:r>
            <a:rPr lang="en-US" sz="1400" kern="1200" baseline="0" dirty="0" smtClean="0"/>
            <a:t>related</a:t>
          </a:r>
          <a:endParaRPr lang="en-US" sz="1400" kern="1200" baseline="0" dirty="0"/>
        </a:p>
      </dsp:txBody>
      <dsp:txXfrm>
        <a:off x="995130" y="2623525"/>
        <a:ext cx="665404" cy="566435"/>
      </dsp:txXfrm>
    </dsp:sp>
    <dsp:sp modelId="{F73E3BC2-3130-47C0-9545-5B5FEB7CEEBA}">
      <dsp:nvSpPr>
        <dsp:cNvPr id="0" name=""/>
        <dsp:cNvSpPr/>
      </dsp:nvSpPr>
      <dsp:spPr>
        <a:xfrm>
          <a:off x="1437613" y="1946035"/>
          <a:ext cx="1180024" cy="303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80FD7-DDD3-4809-ABE1-ABAF251168D3}">
      <dsp:nvSpPr>
        <dsp:cNvPr id="0" name=""/>
        <dsp:cNvSpPr/>
      </dsp:nvSpPr>
      <dsp:spPr>
        <a:xfrm>
          <a:off x="1542894" y="2046052"/>
          <a:ext cx="1180024" cy="30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Actualized</a:t>
          </a:r>
          <a:endParaRPr lang="en-US" sz="1600" kern="1200" baseline="0" dirty="0"/>
        </a:p>
      </dsp:txBody>
      <dsp:txXfrm>
        <a:off x="1551788" y="2054946"/>
        <a:ext cx="1162236" cy="285868"/>
      </dsp:txXfrm>
    </dsp:sp>
    <dsp:sp modelId="{99528672-A066-44C0-A4E5-301EDD5CEB47}">
      <dsp:nvSpPr>
        <dsp:cNvPr id="0" name=""/>
        <dsp:cNvSpPr/>
      </dsp:nvSpPr>
      <dsp:spPr>
        <a:xfrm>
          <a:off x="4964849" y="1415861"/>
          <a:ext cx="1134400" cy="464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9B4AD-E127-494F-ABB9-B56D73DF9A11}">
      <dsp:nvSpPr>
        <dsp:cNvPr id="0" name=""/>
        <dsp:cNvSpPr/>
      </dsp:nvSpPr>
      <dsp:spPr>
        <a:xfrm>
          <a:off x="5070130" y="1515878"/>
          <a:ext cx="1134400" cy="464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Situational</a:t>
          </a:r>
          <a:endParaRPr lang="en-US" sz="1600" kern="1200" baseline="0" dirty="0"/>
        </a:p>
      </dsp:txBody>
      <dsp:txXfrm>
        <a:off x="5083725" y="1529473"/>
        <a:ext cx="1107210" cy="436982"/>
      </dsp:txXfrm>
    </dsp:sp>
    <dsp:sp modelId="{1C3FDAF0-9643-4CD0-9479-9B971896C4CD}">
      <dsp:nvSpPr>
        <dsp:cNvPr id="0" name=""/>
        <dsp:cNvSpPr/>
      </dsp:nvSpPr>
      <dsp:spPr>
        <a:xfrm>
          <a:off x="2941530" y="2155607"/>
          <a:ext cx="947529" cy="633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65C7D-3964-49A7-BFA8-A0D396590B8C}">
      <dsp:nvSpPr>
        <dsp:cNvPr id="0" name=""/>
        <dsp:cNvSpPr/>
      </dsp:nvSpPr>
      <dsp:spPr>
        <a:xfrm>
          <a:off x="3046811" y="2255624"/>
          <a:ext cx="947529" cy="633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Text Based</a:t>
          </a:r>
          <a:endParaRPr lang="en-US" sz="1600" kern="1200" baseline="0" dirty="0"/>
        </a:p>
      </dsp:txBody>
      <dsp:txXfrm>
        <a:off x="3065360" y="2274173"/>
        <a:ext cx="910431" cy="596195"/>
      </dsp:txXfrm>
    </dsp:sp>
    <dsp:sp modelId="{ADBECC8B-B437-4F5F-B29A-C2F18AF99D5B}">
      <dsp:nvSpPr>
        <dsp:cNvPr id="0" name=""/>
        <dsp:cNvSpPr/>
      </dsp:nvSpPr>
      <dsp:spPr>
        <a:xfrm>
          <a:off x="1740933" y="3594356"/>
          <a:ext cx="947529" cy="513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CC566-93D6-4C94-B5EC-B60F3A22BF12}">
      <dsp:nvSpPr>
        <dsp:cNvPr id="0" name=""/>
        <dsp:cNvSpPr/>
      </dsp:nvSpPr>
      <dsp:spPr>
        <a:xfrm>
          <a:off x="1846214" y="3694373"/>
          <a:ext cx="947529" cy="5139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Seductiveness</a:t>
          </a:r>
          <a:endParaRPr lang="en-US" sz="1400" kern="1200" baseline="0" dirty="0"/>
        </a:p>
      </dsp:txBody>
      <dsp:txXfrm>
        <a:off x="1861267" y="3709426"/>
        <a:ext cx="917423" cy="483849"/>
      </dsp:txXfrm>
    </dsp:sp>
    <dsp:sp modelId="{27D9414D-4565-4D79-B5DC-7F2E4A5F7237}">
      <dsp:nvSpPr>
        <dsp:cNvPr id="0" name=""/>
        <dsp:cNvSpPr/>
      </dsp:nvSpPr>
      <dsp:spPr>
        <a:xfrm>
          <a:off x="2842305" y="3594356"/>
          <a:ext cx="947529" cy="342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CFDC1-543B-4059-94BC-5BE232513594}">
      <dsp:nvSpPr>
        <dsp:cNvPr id="0" name=""/>
        <dsp:cNvSpPr/>
      </dsp:nvSpPr>
      <dsp:spPr>
        <a:xfrm>
          <a:off x="2947586" y="3694373"/>
          <a:ext cx="947529" cy="3420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Vividness</a:t>
          </a:r>
          <a:endParaRPr lang="en-US" sz="1400" kern="1200" baseline="0" dirty="0"/>
        </a:p>
      </dsp:txBody>
      <dsp:txXfrm>
        <a:off x="2957603" y="3704390"/>
        <a:ext cx="927495" cy="321985"/>
      </dsp:txXfrm>
    </dsp:sp>
    <dsp:sp modelId="{43CB069A-3E79-49BC-A358-FA74A533F335}">
      <dsp:nvSpPr>
        <dsp:cNvPr id="0" name=""/>
        <dsp:cNvSpPr/>
      </dsp:nvSpPr>
      <dsp:spPr>
        <a:xfrm>
          <a:off x="3986230" y="3602557"/>
          <a:ext cx="947529" cy="333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1BCB6-5AAA-47FD-BE85-0AF327BBE1F8}">
      <dsp:nvSpPr>
        <dsp:cNvPr id="0" name=""/>
        <dsp:cNvSpPr/>
      </dsp:nvSpPr>
      <dsp:spPr>
        <a:xfrm>
          <a:off x="4091511" y="3702573"/>
          <a:ext cx="947529" cy="333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Coherence</a:t>
          </a:r>
          <a:endParaRPr lang="en-US" sz="1400" kern="1200" baseline="0" dirty="0"/>
        </a:p>
      </dsp:txBody>
      <dsp:txXfrm>
        <a:off x="4101285" y="3712347"/>
        <a:ext cx="927981" cy="314150"/>
      </dsp:txXfrm>
    </dsp:sp>
    <dsp:sp modelId="{84C0E10E-CCFE-4DD6-B602-62EC3872F899}">
      <dsp:nvSpPr>
        <dsp:cNvPr id="0" name=""/>
        <dsp:cNvSpPr/>
      </dsp:nvSpPr>
      <dsp:spPr>
        <a:xfrm>
          <a:off x="5412085" y="2211268"/>
          <a:ext cx="947529" cy="569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650C7-7631-47E9-B92C-5725E16E854E}">
      <dsp:nvSpPr>
        <dsp:cNvPr id="0" name=""/>
        <dsp:cNvSpPr/>
      </dsp:nvSpPr>
      <dsp:spPr>
        <a:xfrm>
          <a:off x="5517366" y="2311285"/>
          <a:ext cx="947529" cy="569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Task-based</a:t>
          </a:r>
          <a:endParaRPr lang="en-US" sz="1600" kern="1200" baseline="0" dirty="0"/>
        </a:p>
      </dsp:txBody>
      <dsp:txXfrm>
        <a:off x="5534047" y="2327966"/>
        <a:ext cx="914167" cy="536165"/>
      </dsp:txXfrm>
    </dsp:sp>
    <dsp:sp modelId="{C090D2B7-4801-4493-8982-C00D81033DD4}">
      <dsp:nvSpPr>
        <dsp:cNvPr id="0" name=""/>
        <dsp:cNvSpPr/>
      </dsp:nvSpPr>
      <dsp:spPr>
        <a:xfrm>
          <a:off x="5257712" y="3000707"/>
          <a:ext cx="947529" cy="601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A072D-BA7F-4020-810A-8FE279DB6E52}">
      <dsp:nvSpPr>
        <dsp:cNvPr id="0" name=""/>
        <dsp:cNvSpPr/>
      </dsp:nvSpPr>
      <dsp:spPr>
        <a:xfrm>
          <a:off x="5362993" y="3100724"/>
          <a:ext cx="947529" cy="601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Encoding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Task</a:t>
          </a:r>
          <a:endParaRPr lang="en-US" sz="1400" kern="1200" baseline="0" dirty="0"/>
        </a:p>
      </dsp:txBody>
      <dsp:txXfrm>
        <a:off x="5380616" y="3118347"/>
        <a:ext cx="912283" cy="566435"/>
      </dsp:txXfrm>
    </dsp:sp>
    <dsp:sp modelId="{44E6BAC4-154B-4E5D-B429-ACA09C639DC4}">
      <dsp:nvSpPr>
        <dsp:cNvPr id="0" name=""/>
        <dsp:cNvSpPr/>
      </dsp:nvSpPr>
      <dsp:spPr>
        <a:xfrm>
          <a:off x="6415803" y="3000707"/>
          <a:ext cx="947529" cy="601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0143C-537D-4DBC-A4AA-B651832EBD39}">
      <dsp:nvSpPr>
        <dsp:cNvPr id="0" name=""/>
        <dsp:cNvSpPr/>
      </dsp:nvSpPr>
      <dsp:spPr>
        <a:xfrm>
          <a:off x="6521084" y="3100724"/>
          <a:ext cx="947529" cy="601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Change-of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baseline="0" dirty="0" smtClean="0"/>
            <a:t>-text</a:t>
          </a:r>
          <a:endParaRPr lang="en-US" sz="1400" kern="1200" baseline="0" dirty="0"/>
        </a:p>
      </dsp:txBody>
      <dsp:txXfrm>
        <a:off x="6538707" y="3118347"/>
        <a:ext cx="912283" cy="566435"/>
      </dsp:txXfrm>
    </dsp:sp>
    <dsp:sp modelId="{4A7434BB-D82C-4060-B655-8E5D6B5DF134}">
      <dsp:nvSpPr>
        <dsp:cNvPr id="0" name=""/>
        <dsp:cNvSpPr/>
      </dsp:nvSpPr>
      <dsp:spPr>
        <a:xfrm>
          <a:off x="6994849" y="2155607"/>
          <a:ext cx="1127720" cy="484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E1335-7826-463F-8D50-10E445E5DFB1}">
      <dsp:nvSpPr>
        <dsp:cNvPr id="0" name=""/>
        <dsp:cNvSpPr/>
      </dsp:nvSpPr>
      <dsp:spPr>
        <a:xfrm>
          <a:off x="7100130" y="2255624"/>
          <a:ext cx="1127720" cy="4840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Knowledge-based</a:t>
          </a:r>
          <a:endParaRPr lang="en-US" sz="1600" kern="1200" baseline="0" dirty="0"/>
        </a:p>
      </dsp:txBody>
      <dsp:txXfrm>
        <a:off x="7114307" y="2269801"/>
        <a:ext cx="1099366" cy="455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7B703-C956-4F5B-AA2F-5AC9FCF74F2D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4AAB-F87E-4AE5-8DA8-8EDED7200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1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20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6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79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42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3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0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92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48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78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09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66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03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43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38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5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9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2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24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4AAB-F87E-4AE5-8DA8-8EDED72006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DE91-028E-4C4A-A0A3-5889E885715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C167-27DA-4AAA-8829-57C421ACE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wixon\Desktop\dr-strangelove-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199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Dr. Strange Interest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Or, how I learned to stop worrying and love the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fuzzyness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Take Home?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Shift to increase interest in important elements, not the document </a:t>
            </a:r>
            <a:r>
              <a:rPr lang="en-US" dirty="0"/>
              <a:t>itself (Wade et al 1993 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Harp &amp; Mayer 1997 Disruption/Diversion Hypothesis</a:t>
            </a:r>
          </a:p>
          <a:p>
            <a:pPr lvl="1"/>
            <a:r>
              <a:rPr lang="en-US" dirty="0"/>
              <a:t>Disruption: Seductive details break up the coherency of main </a:t>
            </a:r>
            <a:r>
              <a:rPr lang="en-US" dirty="0" smtClean="0"/>
              <a:t>theme</a:t>
            </a:r>
            <a:endParaRPr lang="en-US" dirty="0"/>
          </a:p>
          <a:p>
            <a:pPr lvl="1"/>
            <a:r>
              <a:rPr lang="en-US" dirty="0"/>
              <a:t>Diversion: Seductive details cause readers to focus on things other than the main </a:t>
            </a:r>
            <a:r>
              <a:rPr lang="en-US" dirty="0" smtClean="0"/>
              <a:t>theme</a:t>
            </a:r>
          </a:p>
          <a:p>
            <a:r>
              <a:rPr lang="en-US" dirty="0" smtClean="0"/>
              <a:t>From Wade et al, Duffy et al (1989) on why we shouldn’t making/following a rubric for designing materials based on this research: </a:t>
            </a:r>
          </a:p>
          <a:p>
            <a:pPr lvl="1"/>
            <a:r>
              <a:rPr lang="en-US" dirty="0" smtClean="0"/>
              <a:t>“We cannot tell the writer the critical features that a text must possess if it is to be classified as comprehensible because no one feature is critical”</a:t>
            </a:r>
          </a:p>
        </p:txBody>
      </p:sp>
    </p:spTree>
    <p:extLst>
      <p:ext uri="{BB962C8B-B14F-4D97-AF65-F5344CB8AC3E}">
        <p14:creationId xmlns:p14="http://schemas.microsoft.com/office/powerpoint/2010/main" val="25234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Interest Task Based: Active participation of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Encoding-task manipulations: assigning value (categorization) to text elements for things such as relevance </a:t>
            </a:r>
          </a:p>
          <a:p>
            <a:r>
              <a:rPr lang="en-US" dirty="0"/>
              <a:t>Greater control/autonomy/agency increases interest</a:t>
            </a:r>
          </a:p>
          <a:p>
            <a:r>
              <a:rPr lang="en-US" dirty="0"/>
              <a:t>Inventing games (to play as part of doing boring tasks) increases interest</a:t>
            </a:r>
          </a:p>
          <a:p>
            <a:r>
              <a:rPr lang="en-US" dirty="0" smtClean="0"/>
              <a:t>Catching/Holding</a:t>
            </a:r>
            <a:r>
              <a:rPr lang="en-US" dirty="0"/>
              <a:t>: catching mostly </a:t>
            </a:r>
            <a:r>
              <a:rPr lang="en-US" dirty="0" smtClean="0"/>
              <a:t>text-based (catching your attention), </a:t>
            </a:r>
            <a:r>
              <a:rPr lang="en-US" dirty="0"/>
              <a:t>holding is making sure details are coherent/relevant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Situational Interest Change-of-Text: Nip, Tuck, and Botox that sucker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Changes to theme of text</a:t>
            </a:r>
          </a:p>
          <a:p>
            <a:endParaRPr lang="en-US" dirty="0" smtClean="0"/>
          </a:p>
          <a:p>
            <a:r>
              <a:rPr lang="en-US" dirty="0" smtClean="0"/>
              <a:t>Changes to improve clarity/coherence seem to improve interest/learning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Based Interest: Understanding/Knowing positively related to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Tobias (1994)’s 3 personal interest conclusions</a:t>
            </a:r>
          </a:p>
          <a:p>
            <a:pPr lvl="1"/>
            <a:r>
              <a:rPr lang="en-US" dirty="0" smtClean="0"/>
              <a:t>Interest relates to deep comprehension of text</a:t>
            </a:r>
          </a:p>
          <a:p>
            <a:pPr lvl="1"/>
            <a:r>
              <a:rPr lang="en-US" dirty="0" smtClean="0"/>
              <a:t>Interest and prior-knowledge have a linear relationship</a:t>
            </a:r>
          </a:p>
          <a:p>
            <a:pPr lvl="1"/>
            <a:r>
              <a:rPr lang="en-US" dirty="0" smtClean="0"/>
              <a:t>Effects of prior knowledge on interest masked by confounds unfamiliar materials/task manipulations</a:t>
            </a:r>
          </a:p>
          <a:p>
            <a:r>
              <a:rPr lang="en-US" dirty="0" smtClean="0"/>
              <a:t>U-shaped curve: Sit Interest is highest when people have moderate knowledge. (</a:t>
            </a:r>
            <a:r>
              <a:rPr lang="en-US" dirty="0" err="1" smtClean="0"/>
              <a:t>Kintch</a:t>
            </a:r>
            <a:r>
              <a:rPr lang="en-US" dirty="0" smtClean="0"/>
              <a:t> 1980)</a:t>
            </a:r>
          </a:p>
          <a:p>
            <a:r>
              <a:rPr lang="en-US" dirty="0" smtClean="0"/>
              <a:t>Knowledge Schema Theory (KST) assimilation/accommodation backs up U curve </a:t>
            </a:r>
            <a:r>
              <a:rPr lang="en-US" dirty="0" err="1" smtClean="0"/>
              <a:t>Piagetesque</a:t>
            </a:r>
            <a:endParaRPr lang="en-US" dirty="0" smtClean="0"/>
          </a:p>
          <a:p>
            <a:r>
              <a:rPr lang="en-US" dirty="0" smtClean="0"/>
              <a:t>Current argument because curvilinear supported by KST while new work Alexander et al. (1995) agrees w/linear … may not be equivalent tests though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Interest:</a:t>
            </a:r>
            <a:br>
              <a:rPr lang="en-US" dirty="0" smtClean="0"/>
            </a:br>
            <a:r>
              <a:rPr lang="en-US" dirty="0" smtClean="0"/>
              <a:t>“The intersection of cognitive and affective functioning”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 interest: deepening relation of person to subject content, has qualities of full engagement and task orientation</a:t>
            </a:r>
          </a:p>
          <a:p>
            <a:r>
              <a:rPr lang="en-US" dirty="0" smtClean="0"/>
              <a:t>Evolves long-term across multiple situations</a:t>
            </a:r>
          </a:p>
          <a:p>
            <a:pPr lvl="1"/>
            <a:r>
              <a:rPr lang="en-US" dirty="0" smtClean="0"/>
              <a:t>Gender related individual interest increases with age</a:t>
            </a:r>
          </a:p>
          <a:p>
            <a:r>
              <a:rPr lang="en-US" dirty="0" smtClean="0"/>
              <a:t>Awareness </a:t>
            </a:r>
            <a:r>
              <a:rPr lang="en-US" dirty="0"/>
              <a:t>not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Motivation w/o goal orientation possible</a:t>
            </a:r>
          </a:p>
          <a:p>
            <a:r>
              <a:rPr lang="en-US" dirty="0" smtClean="0"/>
              <a:t>Development &amp; Structure of individual interest distinct across people</a:t>
            </a:r>
          </a:p>
          <a:p>
            <a:r>
              <a:rPr lang="en-US" dirty="0" smtClean="0"/>
              <a:t>Can overcome multiple challenges: dyslexia, Asperger’s and Williams syndromes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21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Relates </a:t>
            </a:r>
            <a:r>
              <a:rPr lang="en-US" dirty="0"/>
              <a:t>to flow, intrinsic motivation, task value and the following interests: intrinsic, personal, topic, and situational…</a:t>
            </a:r>
          </a:p>
          <a:p>
            <a:r>
              <a:rPr lang="en-US" dirty="0"/>
              <a:t>DIFFERS from the above: individual specific and includes stored knowledge and stored value</a:t>
            </a:r>
          </a:p>
          <a:p>
            <a:r>
              <a:rPr lang="en-US" dirty="0"/>
              <a:t>Personal interest defined as topic specific (but I’d wager it’s topic specific to a specific person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WRT Individual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gender-specific areas of individual interest</a:t>
            </a:r>
          </a:p>
          <a:p>
            <a:r>
              <a:rPr lang="en-US" dirty="0" smtClean="0"/>
              <a:t>Develop over time… tend towards typicality/neutrality w/ age</a:t>
            </a:r>
          </a:p>
          <a:p>
            <a:r>
              <a:rPr lang="en-US" dirty="0" smtClean="0"/>
              <a:t>Gender a-typical interests tend to be deeply held if they continue to be held at older age</a:t>
            </a:r>
          </a:p>
          <a:p>
            <a:r>
              <a:rPr lang="en-US" dirty="0" smtClean="0"/>
              <a:t>Fewer gender differences in performance when limited to a particular context… based more on individual interest</a:t>
            </a:r>
          </a:p>
        </p:txBody>
      </p:sp>
    </p:spTree>
    <p:extLst>
      <p:ext uri="{BB962C8B-B14F-4D97-AF65-F5344CB8AC3E}">
        <p14:creationId xmlns:p14="http://schemas.microsoft.com/office/powerpoint/2010/main" val="12885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 and Refinement of Individual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Undeveloped interest has difficulty with scope</a:t>
            </a:r>
          </a:p>
          <a:p>
            <a:pPr lvl="1"/>
            <a:r>
              <a:rPr lang="en-US" dirty="0" smtClean="0"/>
              <a:t>“Science is hard” because defining “science” in the first place is hard</a:t>
            </a:r>
          </a:p>
          <a:p>
            <a:pPr lvl="1"/>
            <a:r>
              <a:rPr lang="en-US" dirty="0" smtClean="0"/>
              <a:t>Teach a man to fish… and he’s comfortable not having any fish at the moment</a:t>
            </a:r>
          </a:p>
          <a:p>
            <a:r>
              <a:rPr lang="en-US" dirty="0" smtClean="0"/>
              <a:t>Knowledge/Interest also becomes more refined with age (look at most PhDs)</a:t>
            </a:r>
          </a:p>
          <a:p>
            <a:r>
              <a:rPr lang="en-US" dirty="0" smtClean="0"/>
              <a:t>Well developed Individual Interest can conflict with academic content</a:t>
            </a:r>
          </a:p>
          <a:p>
            <a:r>
              <a:rPr lang="en-US" dirty="0" smtClean="0"/>
              <a:t>Undeveloped Individual Interest often benefits from scaffolding w/academic content</a:t>
            </a:r>
          </a:p>
        </p:txBody>
      </p:sp>
    </p:spTree>
    <p:extLst>
      <p:ext uri="{BB962C8B-B14F-4D97-AF65-F5344CB8AC3E}">
        <p14:creationId xmlns:p14="http://schemas.microsoft.com/office/powerpoint/2010/main" val="30267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Individual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Well developed individual interest: unreflective, non-goal directed, </a:t>
            </a:r>
            <a:r>
              <a:rPr lang="en-US" dirty="0" err="1" smtClean="0"/>
              <a:t>choiceless</a:t>
            </a:r>
            <a:r>
              <a:rPr lang="en-US" dirty="0" smtClean="0"/>
              <a:t>, effortless, for “it’s own sake”</a:t>
            </a:r>
          </a:p>
          <a:p>
            <a:r>
              <a:rPr lang="en-US" dirty="0" smtClean="0"/>
              <a:t>Less well developed is aided by goals, interest enhancing strategies (like a primer on the basics)</a:t>
            </a:r>
          </a:p>
          <a:p>
            <a:r>
              <a:rPr lang="en-US" dirty="0" smtClean="0"/>
              <a:t>Ability to develop individual interest requires</a:t>
            </a:r>
          </a:p>
          <a:p>
            <a:pPr lvl="1"/>
            <a:r>
              <a:rPr lang="en-US" dirty="0" smtClean="0"/>
              <a:t>1 Know enough to organize present info (know the problem space)</a:t>
            </a:r>
          </a:p>
          <a:p>
            <a:pPr lvl="1"/>
            <a:r>
              <a:rPr lang="en-US" dirty="0" smtClean="0"/>
              <a:t>2 Figure out gaps and seek resources</a:t>
            </a:r>
          </a:p>
          <a:p>
            <a:pPr lvl="1"/>
            <a:r>
              <a:rPr lang="en-US" dirty="0" smtClean="0"/>
              <a:t>3 Enjoy developing competence </a:t>
            </a:r>
          </a:p>
          <a:p>
            <a:pPr lvl="1"/>
            <a:r>
              <a:rPr lang="en-US" dirty="0" smtClean="0"/>
              <a:t>4 Distinguish future goals</a:t>
            </a:r>
          </a:p>
          <a:p>
            <a:r>
              <a:rPr lang="en-US" dirty="0" smtClean="0"/>
              <a:t>W/o strategies are often aided by scaffolding and social learning environments… additional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to Intrinsic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Intrinsic Motivation can relate to Situational or Individual Interest</a:t>
            </a:r>
          </a:p>
          <a:p>
            <a:r>
              <a:rPr lang="en-US" dirty="0" smtClean="0"/>
              <a:t>Individual Interest maps Intrinsic </a:t>
            </a:r>
            <a:r>
              <a:rPr lang="en-US" dirty="0" err="1" smtClean="0"/>
              <a:t>Motiv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/>
              <a:t>Problem solving :challenge, </a:t>
            </a:r>
            <a:r>
              <a:rPr lang="en-US" dirty="0" err="1" smtClean="0"/>
              <a:t>competance</a:t>
            </a:r>
            <a:r>
              <a:rPr lang="en-US" dirty="0" smtClean="0"/>
              <a:t>, </a:t>
            </a:r>
            <a:r>
              <a:rPr lang="en-US" dirty="0" err="1" smtClean="0"/>
              <a:t>effectance</a:t>
            </a:r>
            <a:r>
              <a:rPr lang="en-US" dirty="0" smtClean="0"/>
              <a:t>, and mastery motivation</a:t>
            </a:r>
          </a:p>
          <a:p>
            <a:pPr lvl="1"/>
            <a:r>
              <a:rPr lang="en-US" dirty="0" smtClean="0"/>
              <a:t>Information Processing: complexity, curiosity, discrepancy, and incongruity</a:t>
            </a:r>
          </a:p>
          <a:p>
            <a:pPr lvl="1"/>
            <a:r>
              <a:rPr lang="en-US" dirty="0" smtClean="0"/>
              <a:t>Control: autonomy, choice, contingencies, and responsiveness of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Taxonomy of Interest (</a:t>
            </a:r>
            <a:r>
              <a:rPr lang="en-US" dirty="0" err="1" smtClean="0"/>
              <a:t>Schraw</a:t>
            </a:r>
            <a:r>
              <a:rPr lang="en-US" dirty="0" smtClean="0"/>
              <a:t> and Lehman 2001)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943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Exclusive!!! Types of interest can be a combination of these. Where does intrinsic/extrinsic go? What are the benefits &amp; detriments of this rendering?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Teaching to High and Low (developed and undeveloped?) Individual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Dovetails with intrinsic motivation</a:t>
            </a:r>
          </a:p>
          <a:p>
            <a:r>
              <a:rPr lang="en-US" dirty="0" smtClean="0"/>
              <a:t>Broke the situational immediate component of individual interest “catch”</a:t>
            </a:r>
          </a:p>
          <a:p>
            <a:r>
              <a:rPr lang="en-US" dirty="0" smtClean="0"/>
              <a:t>From the long term value of material “hold”</a:t>
            </a:r>
          </a:p>
          <a:p>
            <a:r>
              <a:rPr lang="en-US" dirty="0" smtClean="0"/>
              <a:t>Put bright colors and cartoons in math texts to “catch” situational interest</a:t>
            </a:r>
          </a:p>
          <a:p>
            <a:r>
              <a:rPr lang="en-US" dirty="0" smtClean="0"/>
              <a:t>Added relevance by using word problems of real life situations to increase “hold” anticipation of future utility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Experiment: Catch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IIM Low/High 1 SD below/above mean on Individual Interest in Math (Aiken &amp; West 1991)</a:t>
            </a:r>
          </a:p>
          <a:p>
            <a:endParaRPr lang="en-US" dirty="0" smtClean="0"/>
          </a:p>
          <a:p>
            <a:r>
              <a:rPr lang="en-US" dirty="0" smtClean="0"/>
              <a:t>Rated interest IN TASK given catch or </a:t>
            </a:r>
            <a:r>
              <a:rPr lang="en-US" dirty="0" err="1" smtClean="0"/>
              <a:t>noncatch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Catch increased interest in ordinarily un(dis?)interested students while it decreased interest in ordinarily interested students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808412" cy="230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9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Explanations?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Bright colors and cartoons may be distracting to students who have a high level of interest in content</a:t>
            </a:r>
          </a:p>
          <a:p>
            <a:endParaRPr lang="en-US" dirty="0" smtClean="0"/>
          </a:p>
          <a:p>
            <a:r>
              <a:rPr lang="en-US" dirty="0" smtClean="0"/>
              <a:t>Catch technique may be patronizing to high interest students (reducing autonomy? agency?)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Experiment: Hold Included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114799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Ran a 2x2 of catch/</a:t>
            </a:r>
            <a:r>
              <a:rPr lang="en-US" dirty="0" err="1" smtClean="0"/>
              <a:t>noncatch</a:t>
            </a:r>
            <a:r>
              <a:rPr lang="en-US" dirty="0" smtClean="0"/>
              <a:t> and hold/</a:t>
            </a:r>
            <a:r>
              <a:rPr lang="en-US" dirty="0" err="1" smtClean="0"/>
              <a:t>nonhold</a:t>
            </a:r>
            <a:endParaRPr lang="en-US" dirty="0" smtClean="0"/>
          </a:p>
          <a:p>
            <a:r>
              <a:rPr lang="en-US" dirty="0" smtClean="0"/>
              <a:t>Hold had opposite results of catch</a:t>
            </a:r>
          </a:p>
          <a:p>
            <a:r>
              <a:rPr lang="en-US" dirty="0" smtClean="0"/>
              <a:t>Doesn’t contradict hypothesis that individual interest has long term value component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524000"/>
            <a:ext cx="3586163" cy="220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96" y="3886200"/>
            <a:ext cx="3579584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3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vs. Situational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Interest</a:t>
            </a:r>
          </a:p>
          <a:p>
            <a:pPr lvl="1"/>
            <a:r>
              <a:rPr lang="en-US" dirty="0" smtClean="0"/>
              <a:t>Pre-existing knowledge, personal experiences, &amp; emotions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Situational Interest</a:t>
            </a:r>
          </a:p>
          <a:p>
            <a:pPr lvl="1"/>
            <a:r>
              <a:rPr lang="en-US" dirty="0" smtClean="0"/>
              <a:t>Temporary value, environmentally activated, &amp; context-specific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Latent: Long term orientation toward topic</a:t>
            </a:r>
          </a:p>
          <a:p>
            <a:pPr lvl="1"/>
            <a:r>
              <a:rPr lang="en-US" dirty="0" smtClean="0"/>
              <a:t>Feeling Related</a:t>
            </a:r>
          </a:p>
          <a:p>
            <a:pPr lvl="1"/>
            <a:r>
              <a:rPr lang="en-US" dirty="0" smtClean="0"/>
              <a:t>Value-Related: relates to goal-orientation &amp; self-regulation</a:t>
            </a:r>
          </a:p>
          <a:p>
            <a:pPr lvl="1"/>
            <a:r>
              <a:rPr lang="en-US" dirty="0" smtClean="0"/>
              <a:t>More self regulation when high value, low feeling</a:t>
            </a:r>
          </a:p>
          <a:p>
            <a:r>
              <a:rPr lang="en-US" dirty="0" err="1" smtClean="0"/>
              <a:t>Actualizied</a:t>
            </a:r>
            <a:r>
              <a:rPr lang="en-US" dirty="0" smtClean="0"/>
              <a:t>: topic-specific motivation that determines engagement </a:t>
            </a:r>
            <a:r>
              <a:rPr lang="en-US" b="1" dirty="0" smtClean="0"/>
              <a:t>style</a:t>
            </a:r>
            <a:r>
              <a:rPr lang="en-US" dirty="0" smtClean="0"/>
              <a:t> in an activity</a:t>
            </a:r>
          </a:p>
          <a:p>
            <a:pPr lvl="1"/>
            <a:r>
              <a:rPr lang="en-US" dirty="0" smtClean="0"/>
              <a:t>High actualized interest may correlate with mastery goal orientation</a:t>
            </a:r>
          </a:p>
          <a:p>
            <a:pPr lvl="1"/>
            <a:r>
              <a:rPr lang="en-US" dirty="0" smtClean="0"/>
              <a:t>Not what you do… how you do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Interest: Text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Seductiveness: interesting but unimportant text segments (politics, religion, &amp; sex)</a:t>
            </a:r>
          </a:p>
          <a:p>
            <a:pPr lvl="1"/>
            <a:r>
              <a:rPr lang="en-US" dirty="0" smtClean="0"/>
              <a:t>Results of seductive details in test as yet unresolved</a:t>
            </a:r>
          </a:p>
          <a:p>
            <a:r>
              <a:rPr lang="en-US" dirty="0" smtClean="0"/>
              <a:t>Vividness: creates  suspense, surprise, otherwise engaging via imagery, concreteness, etc.</a:t>
            </a:r>
          </a:p>
          <a:p>
            <a:pPr lvl="1"/>
            <a:r>
              <a:rPr lang="en-US" dirty="0" smtClean="0"/>
              <a:t>Lots of categories, but generally increases interest, recall, and learning</a:t>
            </a:r>
          </a:p>
          <a:p>
            <a:r>
              <a:rPr lang="en-US" dirty="0" smtClean="0"/>
              <a:t>Coherence: Ease of comprehension</a:t>
            </a:r>
          </a:p>
          <a:p>
            <a:pPr lvl="1"/>
            <a:r>
              <a:rPr lang="en-US" dirty="0" smtClean="0"/>
              <a:t>Also  positively correlates with interest and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Seductive Detail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60" y="1600200"/>
            <a:ext cx="835684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Seductive Details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Wade &amp; Adams 1990: 2x2Importance/Seductiveness</a:t>
            </a:r>
          </a:p>
          <a:p>
            <a:pPr lvl="1"/>
            <a:r>
              <a:rPr lang="en-US" dirty="0" smtClean="0"/>
              <a:t>High interest, low import facts had highest recall, and High interest, high import had second highest.</a:t>
            </a:r>
          </a:p>
          <a:p>
            <a:pPr lvl="1"/>
            <a:r>
              <a:rPr lang="en-US" dirty="0" smtClean="0"/>
              <a:t>Concluded no debilitating effect (sorry I couldn’t find original paper)</a:t>
            </a:r>
          </a:p>
          <a:p>
            <a:r>
              <a:rPr lang="en-US" dirty="0" smtClean="0"/>
              <a:t>Wade, </a:t>
            </a:r>
            <a:r>
              <a:rPr lang="en-US" dirty="0" err="1" smtClean="0"/>
              <a:t>Schraw</a:t>
            </a:r>
            <a:r>
              <a:rPr lang="en-US" dirty="0" smtClean="0"/>
              <a:t>, Buxton &amp; Hayes 1993: </a:t>
            </a:r>
            <a:r>
              <a:rPr lang="en-US" dirty="0" smtClean="0"/>
              <a:t>measured the t</a:t>
            </a:r>
            <a:r>
              <a:rPr lang="en-US" dirty="0" smtClean="0"/>
              <a:t>ime </a:t>
            </a:r>
            <a:r>
              <a:rPr lang="en-US" dirty="0" smtClean="0"/>
              <a:t>students spent High/Low Import/Interest items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1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Wade, </a:t>
            </a:r>
            <a:r>
              <a:rPr lang="en-US" dirty="0" err="1" smtClean="0"/>
              <a:t>Schraw</a:t>
            </a:r>
            <a:r>
              <a:rPr lang="en-US" dirty="0" smtClean="0"/>
              <a:t>, Buxton, &amp; Hayes 1993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dirty="0" smtClean="0"/>
              <a:t>What about important details taking a backseat to seductive ones?</a:t>
            </a:r>
          </a:p>
          <a:p>
            <a:endParaRPr lang="en-US" dirty="0" smtClean="0"/>
          </a:p>
          <a:p>
            <a:r>
              <a:rPr lang="en-US" dirty="0" smtClean="0"/>
              <a:t>Main ideas require less time to recall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39757"/>
            <a:ext cx="3297237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2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Seductive Details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Harp &amp; Mayer 1997: found that including seductive details had detrimental effects on recall and problem solving</a:t>
            </a:r>
          </a:p>
          <a:p>
            <a:r>
              <a:rPr lang="en-US" dirty="0" err="1" smtClean="0"/>
              <a:t>Schraw</a:t>
            </a:r>
            <a:r>
              <a:rPr lang="en-US" dirty="0" smtClean="0"/>
              <a:t> Lehman 2001 criticizes for “non normed” seductive details, may be due to irrelevant or incoherent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4710113" cy="38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20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9242</TotalTime>
  <Words>1245</Words>
  <Application>Microsoft Office PowerPoint</Application>
  <PresentationFormat>On-screen Show (4:3)</PresentationFormat>
  <Paragraphs>162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Dr. Strange Interest</vt:lpstr>
      <vt:lpstr>Taxonomy of Interest (Schraw and Lehman 2001)</vt:lpstr>
      <vt:lpstr>Personal vs. Situational</vt:lpstr>
      <vt:lpstr>Personal Interest</vt:lpstr>
      <vt:lpstr>Situational Interest: Text Based</vt:lpstr>
      <vt:lpstr>The Seductive Detail Debate</vt:lpstr>
      <vt:lpstr>Seductive Details Debate</vt:lpstr>
      <vt:lpstr>Wade, Schraw, Buxton, &amp; Hayes 1993</vt:lpstr>
      <vt:lpstr>Seductive Details Debate</vt:lpstr>
      <vt:lpstr>What’s the Take Home? </vt:lpstr>
      <vt:lpstr>Situational Interest Task Based: Active participation of reader</vt:lpstr>
      <vt:lpstr>Situational Interest Change-of-Text: Nip, Tuck, and Botox that sucker</vt:lpstr>
      <vt:lpstr>Knowledge Based Interest: Understanding/Knowing positively related to interest</vt:lpstr>
      <vt:lpstr>Individual Interest: “The intersection of cognitive and affective functioning”</vt:lpstr>
      <vt:lpstr>Individual Interest</vt:lpstr>
      <vt:lpstr>Gender WRT Individual Interest</vt:lpstr>
      <vt:lpstr>Age and Refinement of Individual Interest</vt:lpstr>
      <vt:lpstr>Motivation and Individual Interest</vt:lpstr>
      <vt:lpstr>Relating to Intrinsic Motivation</vt:lpstr>
      <vt:lpstr>Teaching to High and Low (developed and undeveloped?) Individual Interest</vt:lpstr>
      <vt:lpstr>First Experiment: Catch Only</vt:lpstr>
      <vt:lpstr>Possible Explanations?</vt:lpstr>
      <vt:lpstr>Second Experiment: Hold Included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Wixon</dc:creator>
  <cp:lastModifiedBy>CCCLABS</cp:lastModifiedBy>
  <cp:revision>328</cp:revision>
  <dcterms:created xsi:type="dcterms:W3CDTF">2011-02-13T19:53:36Z</dcterms:created>
  <dcterms:modified xsi:type="dcterms:W3CDTF">2011-02-21T20:43:37Z</dcterms:modified>
</cp:coreProperties>
</file>