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33" r:id="rId3"/>
    <p:sldId id="459" r:id="rId4"/>
    <p:sldId id="460" r:id="rId5"/>
    <p:sldId id="461" r:id="rId6"/>
    <p:sldId id="462" r:id="rId7"/>
    <p:sldId id="466" r:id="rId8"/>
    <p:sldId id="463" r:id="rId9"/>
    <p:sldId id="458" r:id="rId10"/>
    <p:sldId id="464" r:id="rId11"/>
    <p:sldId id="472" r:id="rId12"/>
    <p:sldId id="465" r:id="rId13"/>
    <p:sldId id="471" r:id="rId14"/>
    <p:sldId id="467" r:id="rId15"/>
    <p:sldId id="469" r:id="rId16"/>
    <p:sldId id="470" r:id="rId17"/>
    <p:sldId id="457" r:id="rId18"/>
    <p:sldId id="411" r:id="rId19"/>
    <p:sldId id="4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2, 2018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BC94-3C2F-4F25-A5CA-A40C688B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Snafu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1B2A-3905-45CD-8876-1AB50B6C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steps could the original researcher have taken to prevent this colossal waste of time and failure?</a:t>
            </a:r>
          </a:p>
          <a:p>
            <a:endParaRPr lang="en-US" dirty="0"/>
          </a:p>
          <a:p>
            <a:r>
              <a:rPr lang="en-US" dirty="0"/>
              <a:t>Let’s make a list</a:t>
            </a:r>
          </a:p>
        </p:txBody>
      </p:sp>
    </p:spTree>
    <p:extLst>
      <p:ext uri="{BB962C8B-B14F-4D97-AF65-F5344CB8AC3E}">
        <p14:creationId xmlns:p14="http://schemas.microsoft.com/office/powerpoint/2010/main" val="210472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BC94-3C2F-4F25-A5CA-A40C688B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Snafu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1B2A-3905-45CD-8876-1AB50B6C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steps could the original researcher have taken to prevent this colossal waste of time and failure?</a:t>
            </a:r>
          </a:p>
          <a:p>
            <a:endParaRPr lang="en-US" dirty="0"/>
          </a:p>
          <a:p>
            <a:r>
              <a:rPr lang="en-US" dirty="0"/>
              <a:t>What are the time and financial costs of each of these steps?</a:t>
            </a:r>
          </a:p>
        </p:txBody>
      </p:sp>
    </p:spTree>
    <p:extLst>
      <p:ext uri="{BB962C8B-B14F-4D97-AF65-F5344CB8AC3E}">
        <p14:creationId xmlns:p14="http://schemas.microsoft.com/office/powerpoint/2010/main" val="366773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BC94-3C2F-4F25-A5CA-A40C688B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1B2A-3905-45CD-8876-1AB50B6C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some models for how to share data?</a:t>
            </a:r>
          </a:p>
          <a:p>
            <a:endParaRPr lang="en-US" dirty="0"/>
          </a:p>
          <a:p>
            <a:r>
              <a:rPr lang="en-US" dirty="0"/>
              <a:t>Both from your readings and beyond</a:t>
            </a:r>
          </a:p>
          <a:p>
            <a:endParaRPr lang="en-US" dirty="0"/>
          </a:p>
          <a:p>
            <a:r>
              <a:rPr lang="en-US" dirty="0"/>
              <a:t>What are the strengths and limitations of each model? </a:t>
            </a:r>
          </a:p>
        </p:txBody>
      </p:sp>
    </p:spTree>
    <p:extLst>
      <p:ext uri="{BB962C8B-B14F-4D97-AF65-F5344CB8AC3E}">
        <p14:creationId xmlns:p14="http://schemas.microsoft.com/office/powerpoint/2010/main" val="135891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13481-BE40-4310-B187-0517B9B9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thoughts and comments…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A2CA-DD03-4507-A395-5ABA227C2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data sharing</a:t>
            </a:r>
          </a:p>
        </p:txBody>
      </p:sp>
    </p:spTree>
    <p:extLst>
      <p:ext uri="{BB962C8B-B14F-4D97-AF65-F5344CB8AC3E}">
        <p14:creationId xmlns:p14="http://schemas.microsoft.com/office/powerpoint/2010/main" val="646807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9847-4BB6-489F-93D5-E41BB055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get into groups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139E2-9D85-4815-94AB-575F4759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62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9847-4BB6-489F-93D5-E41BB055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get into groups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139E2-9D85-4815-94AB-575F4759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discuss the three most important things you think you learned in this class this semester</a:t>
            </a:r>
          </a:p>
        </p:txBody>
      </p:sp>
    </p:spTree>
    <p:extLst>
      <p:ext uri="{BB962C8B-B14F-4D97-AF65-F5344CB8AC3E}">
        <p14:creationId xmlns:p14="http://schemas.microsoft.com/office/powerpoint/2010/main" val="215908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9847-4BB6-489F-93D5-E41BB055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get into groups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139E2-9D85-4815-94AB-575F4759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discuss the three most important things you think you learned in this class this semester</a:t>
            </a:r>
          </a:p>
          <a:p>
            <a:endParaRPr lang="en-US" dirty="0"/>
          </a:p>
          <a:p>
            <a:r>
              <a:rPr lang="en-US" dirty="0"/>
              <a:t>Please share this back to the room</a:t>
            </a:r>
          </a:p>
        </p:txBody>
      </p:sp>
    </p:spTree>
    <p:extLst>
      <p:ext uri="{BB962C8B-B14F-4D97-AF65-F5344CB8AC3E}">
        <p14:creationId xmlns:p14="http://schemas.microsoft.com/office/powerpoint/2010/main" val="126000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 and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4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5/3 DIFFERENT DAY TIME CHANGE 230pm-3pm</a:t>
            </a:r>
          </a:p>
          <a:p>
            <a:r>
              <a:rPr lang="en-US" dirty="0"/>
              <a:t>5/9 930am-10am</a:t>
            </a:r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03D9-33DD-4911-B1D0-BB5EC27C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 great semester!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D39EF-B4E9-47D5-961C-A0A1EFB8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learned a lot, I hope you did too!</a:t>
            </a:r>
          </a:p>
        </p:txBody>
      </p:sp>
    </p:spTree>
    <p:extLst>
      <p:ext uri="{BB962C8B-B14F-4D97-AF65-F5344CB8AC3E}">
        <p14:creationId xmlns:p14="http://schemas.microsoft.com/office/powerpoint/2010/main" val="361942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</a:t>
            </a:r>
            <a:r>
              <a:rPr lang="en-US"/>
              <a:t>assignment 4?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3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0042-0F8B-4D7F-98F3-1E1EE79F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2FFE-FBA3-4624-AC42-7D758534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anyone want to share the data from an educational intervention?</a:t>
            </a:r>
          </a:p>
        </p:txBody>
      </p:sp>
    </p:spTree>
    <p:extLst>
      <p:ext uri="{BB962C8B-B14F-4D97-AF65-F5344CB8AC3E}">
        <p14:creationId xmlns:p14="http://schemas.microsoft.com/office/powerpoint/2010/main" val="8416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0042-0F8B-4D7F-98F3-1E1EE79F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2FFE-FBA3-4624-AC42-7D758534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people who might want to access educational intervention data (for beneficent or pro-social reasons) and why?</a:t>
            </a:r>
          </a:p>
        </p:txBody>
      </p:sp>
    </p:spTree>
    <p:extLst>
      <p:ext uri="{BB962C8B-B14F-4D97-AF65-F5344CB8AC3E}">
        <p14:creationId xmlns:p14="http://schemas.microsoft.com/office/powerpoint/2010/main" val="86838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0042-0F8B-4D7F-98F3-1E1EE79F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2FFE-FBA3-4624-AC42-7D758534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it be in a developer’s interest to share their data? </a:t>
            </a:r>
          </a:p>
        </p:txBody>
      </p:sp>
    </p:spTree>
    <p:extLst>
      <p:ext uri="{BB962C8B-B14F-4D97-AF65-F5344CB8AC3E}">
        <p14:creationId xmlns:p14="http://schemas.microsoft.com/office/powerpoint/2010/main" val="165176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0042-0F8B-4D7F-98F3-1E1EE79F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2FFE-FBA3-4624-AC42-7D758534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could they share? </a:t>
            </a:r>
          </a:p>
          <a:p>
            <a:endParaRPr lang="en-US" dirty="0"/>
          </a:p>
          <a:p>
            <a:r>
              <a:rPr lang="en-US" dirty="0"/>
              <a:t>What are the potential benefits and risks for each type of data?</a:t>
            </a:r>
          </a:p>
        </p:txBody>
      </p:sp>
    </p:spTree>
    <p:extLst>
      <p:ext uri="{BB962C8B-B14F-4D97-AF65-F5344CB8AC3E}">
        <p14:creationId xmlns:p14="http://schemas.microsoft.com/office/powerpoint/2010/main" val="350334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2EF40-DF65-4D55-9DBA-AFABB3AB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66A8-8FF4-4E0F-89FD-ADF4F3A70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of longitudinal analysis?</a:t>
            </a:r>
          </a:p>
          <a:p>
            <a:endParaRPr lang="en-US" dirty="0"/>
          </a:p>
          <a:p>
            <a:r>
              <a:rPr lang="en-US" dirty="0"/>
              <a:t>What makes it difficult?</a:t>
            </a:r>
          </a:p>
        </p:txBody>
      </p:sp>
    </p:spTree>
    <p:extLst>
      <p:ext uri="{BB962C8B-B14F-4D97-AF65-F5344CB8AC3E}">
        <p14:creationId xmlns:p14="http://schemas.microsoft.com/office/powerpoint/2010/main" val="165229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A87B-5408-4F5F-B11C-5367BD6D8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9FC24-BD66-47A3-8DFF-84804E82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factors can prevent the sharing of data, or the effective use of shared data?</a:t>
            </a:r>
          </a:p>
        </p:txBody>
      </p:sp>
    </p:spTree>
    <p:extLst>
      <p:ext uri="{BB962C8B-B14F-4D97-AF65-F5344CB8AC3E}">
        <p14:creationId xmlns:p14="http://schemas.microsoft.com/office/powerpoint/2010/main" val="1064495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BC94-3C2F-4F25-A5CA-A40C688B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Snafu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1B2A-3905-45CD-8876-1AB50B6C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https://www.youtube.com/watch?v=N2zK3sAtr-4</a:t>
            </a:r>
          </a:p>
        </p:txBody>
      </p:sp>
    </p:spTree>
    <p:extLst>
      <p:ext uri="{BB962C8B-B14F-4D97-AF65-F5344CB8AC3E}">
        <p14:creationId xmlns:p14="http://schemas.microsoft.com/office/powerpoint/2010/main" val="223346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329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Big Data, Education, and Society</vt:lpstr>
      <vt:lpstr>Assignment 4</vt:lpstr>
      <vt:lpstr>Data Sharing</vt:lpstr>
      <vt:lpstr>Data Sharing</vt:lpstr>
      <vt:lpstr>Data Sharing</vt:lpstr>
      <vt:lpstr>Data Sharing</vt:lpstr>
      <vt:lpstr>Longitudinal Analysis</vt:lpstr>
      <vt:lpstr>Data Sharing</vt:lpstr>
      <vt:lpstr>Data Management Snafu</vt:lpstr>
      <vt:lpstr>Data Management Snafu</vt:lpstr>
      <vt:lpstr>Data Management Snafu</vt:lpstr>
      <vt:lpstr>Data Sharing</vt:lpstr>
      <vt:lpstr>Other thoughts and comments…</vt:lpstr>
      <vt:lpstr>Please get into groups of 3</vt:lpstr>
      <vt:lpstr>Please get into groups of 3</vt:lpstr>
      <vt:lpstr>Please get into groups of 3</vt:lpstr>
      <vt:lpstr>Last thoughts and comments?</vt:lpstr>
      <vt:lpstr>Upcoming office hours</vt:lpstr>
      <vt:lpstr>Thank you for a great semester!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283</cp:revision>
  <dcterms:created xsi:type="dcterms:W3CDTF">2013-08-27T11:33:40Z</dcterms:created>
  <dcterms:modified xsi:type="dcterms:W3CDTF">2018-05-01T21:58:55Z</dcterms:modified>
</cp:coreProperties>
</file>