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523" r:id="rId3"/>
    <p:sldId id="524" r:id="rId4"/>
    <p:sldId id="525" r:id="rId5"/>
    <p:sldId id="526" r:id="rId6"/>
    <p:sldId id="527" r:id="rId7"/>
    <p:sldId id="529" r:id="rId8"/>
    <p:sldId id="531" r:id="rId9"/>
    <p:sldId id="528" r:id="rId10"/>
    <p:sldId id="530" r:id="rId11"/>
    <p:sldId id="532" r:id="rId12"/>
    <p:sldId id="533" r:id="rId13"/>
    <p:sldId id="519" r:id="rId14"/>
    <p:sldId id="520" r:id="rId15"/>
    <p:sldId id="521" r:id="rId16"/>
    <p:sldId id="522" r:id="rId17"/>
    <p:sldId id="517" r:id="rId18"/>
    <p:sldId id="518" r:id="rId19"/>
    <p:sldId id="41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Data, Education, and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</a:t>
            </a:r>
            <a:r>
              <a:rPr lang="en-US" dirty="0" smtClean="0"/>
              <a:t>21</a:t>
            </a:r>
            <a:r>
              <a:rPr lang="en-US" dirty="0" smtClean="0"/>
              <a:t>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3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features of a good parent report?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24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things to avoid </a:t>
            </a:r>
            <a:br>
              <a:rPr lang="en-US" dirty="0"/>
            </a:br>
            <a:r>
              <a:rPr lang="en-US" dirty="0"/>
              <a:t>in designing a </a:t>
            </a:r>
            <a:r>
              <a:rPr lang="en-US" dirty="0" smtClean="0"/>
              <a:t>parent report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52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assemble into groups of 3-4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we will count off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0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teachers of students using an adaptive homework system for math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teachers of students using an adaptive flash card system for a foreign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 smtClean="0"/>
              <a:t>parents of </a:t>
            </a:r>
            <a:r>
              <a:rPr lang="en-US" dirty="0" smtClean="0"/>
              <a:t>students using a blended learning system in math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teachers of students using a history game (such as Civilization)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791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/>
              <a:t>For parents of students at an alternative school for children with behavioral problems</a:t>
            </a:r>
          </a:p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smtClean="0"/>
              <a:t>For teachers of students doing a computer-mediated programming project at home (group project in Scratch)</a:t>
            </a:r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 smtClean="0"/>
              <a:t>. For the </a:t>
            </a:r>
            <a:r>
              <a:rPr lang="en-US" dirty="0" smtClean="0"/>
              <a:t>parents of </a:t>
            </a:r>
            <a:r>
              <a:rPr lang="en-US" dirty="0" smtClean="0"/>
              <a:t>students practicing </a:t>
            </a:r>
            <a:r>
              <a:rPr lang="en-US" dirty="0" err="1" smtClean="0"/>
              <a:t>tae</a:t>
            </a:r>
            <a:r>
              <a:rPr lang="en-US" dirty="0" smtClean="0"/>
              <a:t> kwon do in a dojo</a:t>
            </a:r>
          </a:p>
          <a:p>
            <a:pPr marL="0" indent="0">
              <a:buNone/>
            </a:pPr>
            <a:r>
              <a:rPr lang="en-US" dirty="0" smtClean="0"/>
              <a:t>8. For teachers of undergraduates doing a group creative writing project (in a system where drafts are instrumented)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27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send an ambassador </a:t>
            </a:r>
            <a:br>
              <a:rPr lang="en-US" dirty="0" smtClean="0"/>
            </a:br>
            <a:r>
              <a:rPr lang="en-US" dirty="0" smtClean="0"/>
              <a:t>to another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present/critique the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99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3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or concerns </a:t>
            </a:r>
            <a:br>
              <a:rPr lang="en-US" dirty="0" smtClean="0"/>
            </a:br>
            <a:r>
              <a:rPr lang="en-US" dirty="0" smtClean="0"/>
              <a:t>regarding assignment?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Tuesday!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062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2/28 9a-10a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9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8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parents usually get</a:t>
            </a:r>
          </a:p>
          <a:p>
            <a:endParaRPr lang="en-US" dirty="0"/>
          </a:p>
          <a:p>
            <a:r>
              <a:rPr lang="en-US" dirty="0" smtClean="0"/>
              <a:t>Subject-level grades</a:t>
            </a:r>
          </a:p>
          <a:p>
            <a:r>
              <a:rPr lang="en-US" dirty="0" smtClean="0"/>
              <a:t>Percentile scores for subjects overall</a:t>
            </a:r>
          </a:p>
          <a:p>
            <a:r>
              <a:rPr lang="en-US" dirty="0" smtClean="0"/>
              <a:t>Uninterpretable competencies with 1-3 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830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reporting (Broderick et al.)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499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3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710"/>
            <a:ext cx="9144000" cy="665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54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reporting (Broderick et al.)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Explicitly designed at teacher request not to allow parent to communicate through reports, to reduce parent communication to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12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reporting (Broderick et al.)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use by parents</a:t>
            </a:r>
          </a:p>
          <a:p>
            <a:r>
              <a:rPr lang="en-US" dirty="0" smtClean="0"/>
              <a:t>Mildly positive responses on parent survey</a:t>
            </a:r>
          </a:p>
          <a:p>
            <a:pPr lvl="1"/>
            <a:r>
              <a:rPr lang="en-US" dirty="0" smtClean="0"/>
              <a:t>More parents felt like they understood what was being covered in math class, and how their student was performing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66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reporting (Bergman)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Emails and text messages to parents informing them when assignment not handed in</a:t>
            </a:r>
          </a:p>
          <a:p>
            <a:endParaRPr lang="en-US" dirty="0"/>
          </a:p>
          <a:p>
            <a:r>
              <a:rPr lang="en-US" dirty="0" smtClean="0"/>
              <a:t>Significant though small positive impact on student GPA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067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315</Words>
  <Application>Microsoft Office PowerPoint</Application>
  <PresentationFormat>On-screen Show (4:3)</PresentationFormat>
  <Paragraphs>43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Big Data, Education, and Society</vt:lpstr>
      <vt:lpstr>Parent reporting</vt:lpstr>
      <vt:lpstr>Parent reporting</vt:lpstr>
      <vt:lpstr>Parent reporting (Broderick et al.)</vt:lpstr>
      <vt:lpstr>PowerPoint Presentation</vt:lpstr>
      <vt:lpstr>Parent reporting (Broderick et al.)</vt:lpstr>
      <vt:lpstr>Parent reporting (Broderick et al.)</vt:lpstr>
      <vt:lpstr>Questions? Comments?</vt:lpstr>
      <vt:lpstr>Parent reporting (Bergman)</vt:lpstr>
      <vt:lpstr>Questions? Comments?</vt:lpstr>
      <vt:lpstr>What are the features of a good parent report?</vt:lpstr>
      <vt:lpstr>What are some things to avoid  in designing a parent report?</vt:lpstr>
      <vt:lpstr>Please assemble into groups of 3-4</vt:lpstr>
      <vt:lpstr>Design a report</vt:lpstr>
      <vt:lpstr>Design a report</vt:lpstr>
      <vt:lpstr>Now send an ambassador  to another group</vt:lpstr>
      <vt:lpstr>Questions? Comments?</vt:lpstr>
      <vt:lpstr>Any questions or concerns  regarding assignment?</vt:lpstr>
      <vt:lpstr>Upcoming office hours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143</cp:revision>
  <dcterms:created xsi:type="dcterms:W3CDTF">2013-08-27T11:33:40Z</dcterms:created>
  <dcterms:modified xsi:type="dcterms:W3CDTF">2018-02-18T16:59:38Z</dcterms:modified>
</cp:coreProperties>
</file>