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34" r:id="rId3"/>
    <p:sldId id="523" r:id="rId4"/>
    <p:sldId id="535" r:id="rId5"/>
    <p:sldId id="524" r:id="rId6"/>
    <p:sldId id="536" r:id="rId7"/>
    <p:sldId id="537" r:id="rId8"/>
    <p:sldId id="538" r:id="rId9"/>
    <p:sldId id="539" r:id="rId10"/>
    <p:sldId id="540" r:id="rId11"/>
    <p:sldId id="541" r:id="rId12"/>
    <p:sldId id="525" r:id="rId13"/>
    <p:sldId id="526" r:id="rId14"/>
    <p:sldId id="527" r:id="rId15"/>
    <p:sldId id="542" r:id="rId16"/>
    <p:sldId id="529" r:id="rId17"/>
    <p:sldId id="531" r:id="rId18"/>
    <p:sldId id="528" r:id="rId19"/>
    <p:sldId id="530" r:id="rId20"/>
    <p:sldId id="532" r:id="rId21"/>
    <p:sldId id="533" r:id="rId22"/>
    <p:sldId id="519" r:id="rId23"/>
    <p:sldId id="520" r:id="rId24"/>
    <p:sldId id="521" r:id="rId25"/>
    <p:sldId id="522" r:id="rId26"/>
    <p:sldId id="517" r:id="rId27"/>
    <p:sldId id="543" r:id="rId28"/>
    <p:sldId id="54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5B7DA3-CBEB-4069-9000-0E08C0EB43F0}">
          <p14:sldIdLst>
            <p14:sldId id="256"/>
            <p14:sldId id="534"/>
            <p14:sldId id="523"/>
            <p14:sldId id="535"/>
            <p14:sldId id="524"/>
            <p14:sldId id="536"/>
            <p14:sldId id="537"/>
            <p14:sldId id="538"/>
            <p14:sldId id="539"/>
            <p14:sldId id="540"/>
            <p14:sldId id="541"/>
            <p14:sldId id="525"/>
            <p14:sldId id="526"/>
            <p14:sldId id="527"/>
            <p14:sldId id="542"/>
            <p14:sldId id="529"/>
            <p14:sldId id="531"/>
            <p14:sldId id="528"/>
            <p14:sldId id="530"/>
            <p14:sldId id="532"/>
            <p14:sldId id="533"/>
            <p14:sldId id="519"/>
            <p14:sldId id="520"/>
            <p14:sldId id="521"/>
            <p14:sldId id="522"/>
            <p14:sldId id="517"/>
            <p14:sldId id="543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381FA-03DF-4612-AD5C-DBD9F115DD8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7B25-3290-4178-974E-215991888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B9B1-4A60-4497-8B0C-3BFC9FCCD21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Data, Education, and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19, 2020</a:t>
            </a:r>
          </a:p>
        </p:txBody>
      </p:sp>
    </p:spTree>
    <p:extLst>
      <p:ext uri="{BB962C8B-B14F-4D97-AF65-F5344CB8AC3E}">
        <p14:creationId xmlns:p14="http://schemas.microsoft.com/office/powerpoint/2010/main" val="25728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1158-9346-4998-9C3C-C73D2DC4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parent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4158-51AE-4BBB-9464-146716B0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408876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1158-9346-4998-9C3C-C73D2DC4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parent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4158-51AE-4BBB-9464-146716B0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information</a:t>
            </a:r>
          </a:p>
          <a:p>
            <a:endParaRPr lang="en-US" dirty="0"/>
          </a:p>
          <a:p>
            <a:r>
              <a:rPr lang="en-US" dirty="0"/>
              <a:t>Little </a:t>
            </a:r>
            <a:r>
              <a:rPr lang="en-US" dirty="0" err="1"/>
              <a:t>Fnordkin</a:t>
            </a:r>
            <a:r>
              <a:rPr lang="en-US" dirty="0"/>
              <a:t> got a C- on the test, but what options do the parents have?</a:t>
            </a:r>
          </a:p>
        </p:txBody>
      </p:sp>
    </p:spTree>
    <p:extLst>
      <p:ext uri="{BB962C8B-B14F-4D97-AF65-F5344CB8AC3E}">
        <p14:creationId xmlns:p14="http://schemas.microsoft.com/office/powerpoint/2010/main" val="327951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10"/>
            <a:ext cx="9144000" cy="66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4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designed at teacher request not to allow parent to communicate through reports, to reduce parent communication to them</a:t>
            </a:r>
          </a:p>
        </p:txBody>
      </p:sp>
    </p:spTree>
    <p:extLst>
      <p:ext uri="{BB962C8B-B14F-4D97-AF65-F5344CB8AC3E}">
        <p14:creationId xmlns:p14="http://schemas.microsoft.com/office/powerpoint/2010/main" val="398051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designed at teacher request not to allow parent to communicate through reports, to reduce parent communication to them</a:t>
            </a:r>
          </a:p>
          <a:p>
            <a:endParaRPr lang="en-US" dirty="0"/>
          </a:p>
          <a:p>
            <a:r>
              <a:rPr lang="en-US" dirty="0"/>
              <a:t>What are your opinions of this decision?</a:t>
            </a:r>
          </a:p>
        </p:txBody>
      </p:sp>
    </p:spTree>
    <p:extLst>
      <p:ext uri="{BB962C8B-B14F-4D97-AF65-F5344CB8AC3E}">
        <p14:creationId xmlns:p14="http://schemas.microsoft.com/office/powerpoint/2010/main" val="199841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use by parents</a:t>
            </a:r>
          </a:p>
          <a:p>
            <a:r>
              <a:rPr lang="en-US" dirty="0"/>
              <a:t>Mildly positive responses on parent survey</a:t>
            </a:r>
          </a:p>
          <a:p>
            <a:pPr lvl="1"/>
            <a:r>
              <a:rPr lang="en-US" dirty="0"/>
              <a:t>More parents felt like they understood what was being covered in math class, and how their student was performing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6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9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(Bergman)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Emails and text messages to parents informing them when assignment not handed in</a:t>
            </a:r>
          </a:p>
          <a:p>
            <a:endParaRPr lang="en-US" dirty="0"/>
          </a:p>
          <a:p>
            <a:r>
              <a:rPr lang="en-US" dirty="0"/>
              <a:t>Significant though small positive impact on student GPA</a:t>
            </a:r>
          </a:p>
        </p:txBody>
      </p:sp>
    </p:spTree>
    <p:extLst>
      <p:ext uri="{BB962C8B-B14F-4D97-AF65-F5344CB8AC3E}">
        <p14:creationId xmlns:p14="http://schemas.microsoft.com/office/powerpoint/2010/main" val="384806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882E-7708-4CB7-AE6B-0BFDA11F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assignment?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8B23-F49B-45B7-A2D8-D55491A0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this Friday 9am</a:t>
            </a:r>
          </a:p>
          <a:p>
            <a:endParaRPr lang="en-US" dirty="0"/>
          </a:p>
          <a:p>
            <a:r>
              <a:rPr lang="en-US" dirty="0"/>
              <a:t>Post on discussion forum </a:t>
            </a:r>
          </a:p>
          <a:p>
            <a:endParaRPr lang="en-US" dirty="0"/>
          </a:p>
          <a:p>
            <a:r>
              <a:rPr lang="en-US" dirty="0"/>
              <a:t>Do not forget to post in response to your classmates in the </a:t>
            </a:r>
            <a:r>
              <a:rPr lang="en-US"/>
              <a:t>following four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6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features of a good parent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2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things to avoid </a:t>
            </a:r>
            <a:br>
              <a:rPr lang="en-US" dirty="0"/>
            </a:br>
            <a:r>
              <a:rPr lang="en-US" dirty="0"/>
              <a:t>in designing a parent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2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assemble into groups of 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will count off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0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 teachers of students using an adaptive homework system for math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teachers of students using an adaptive flash card system for a foreign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parents of students using a blended learning system in math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teachers of students using a history game (such as Civilization) in class</a:t>
            </a:r>
          </a:p>
        </p:txBody>
      </p:sp>
    </p:spTree>
    <p:extLst>
      <p:ext uri="{BB962C8B-B14F-4D97-AF65-F5344CB8AC3E}">
        <p14:creationId xmlns:p14="http://schemas.microsoft.com/office/powerpoint/2010/main" val="328879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5. For parents of students at an alternative school for children with behavioral problems</a:t>
            </a:r>
          </a:p>
          <a:p>
            <a:pPr marL="0" indent="0">
              <a:buNone/>
            </a:pPr>
            <a:r>
              <a:rPr lang="en-US" dirty="0"/>
              <a:t>6. For teachers of students doing a computer-mediated programming project at home (group project in Scratch)</a:t>
            </a:r>
          </a:p>
          <a:p>
            <a:pPr marL="0" indent="0">
              <a:buNone/>
            </a:pPr>
            <a:r>
              <a:rPr lang="en-US" dirty="0"/>
              <a:t>7. For the parents of students practicing </a:t>
            </a:r>
            <a:r>
              <a:rPr lang="en-US" dirty="0" err="1"/>
              <a:t>tae</a:t>
            </a:r>
            <a:r>
              <a:rPr lang="en-US" dirty="0"/>
              <a:t> kwon do in a dojo</a:t>
            </a:r>
          </a:p>
          <a:p>
            <a:pPr marL="0" indent="0">
              <a:buNone/>
            </a:pPr>
            <a:r>
              <a:rPr lang="en-US" dirty="0"/>
              <a:t>8. For teachers of undergraduates doing a group creative writing project (in a system where drafts are instrumented)</a:t>
            </a:r>
          </a:p>
        </p:txBody>
      </p:sp>
    </p:spTree>
    <p:extLst>
      <p:ext uri="{BB962C8B-B14F-4D97-AF65-F5344CB8AC3E}">
        <p14:creationId xmlns:p14="http://schemas.microsoft.com/office/powerpoint/2010/main" val="192182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send an ambassador </a:t>
            </a:r>
            <a:br>
              <a:rPr lang="en-US" dirty="0"/>
            </a:br>
            <a:r>
              <a:rPr lang="en-US" dirty="0"/>
              <a:t>to another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present/critique the designs</a:t>
            </a:r>
          </a:p>
        </p:txBody>
      </p:sp>
    </p:spTree>
    <p:extLst>
      <p:ext uri="{BB962C8B-B14F-4D97-AF65-F5344CB8AC3E}">
        <p14:creationId xmlns:p14="http://schemas.microsoft.com/office/powerpoint/2010/main" val="1183499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3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0D65-8D3A-4784-A88F-8B1805DA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your designs different than your teacher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BBB1-A486-4B30-8C97-1A4E0807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(Full class discussion)</a:t>
            </a:r>
          </a:p>
        </p:txBody>
      </p:sp>
    </p:spTree>
    <p:extLst>
      <p:ext uri="{BB962C8B-B14F-4D97-AF65-F5344CB8AC3E}">
        <p14:creationId xmlns:p14="http://schemas.microsoft.com/office/powerpoint/2010/main" val="290603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2672-6C57-49C2-A4B3-98C2D9E0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comments/discussion?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9E32-70A9-440C-96D2-2FF8AE9B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8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parents usually get from schools?</a:t>
            </a:r>
          </a:p>
        </p:txBody>
      </p:sp>
    </p:spTree>
    <p:extLst>
      <p:ext uri="{BB962C8B-B14F-4D97-AF65-F5344CB8AC3E}">
        <p14:creationId xmlns:p14="http://schemas.microsoft.com/office/powerpoint/2010/main" val="44375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Subject-level grades</a:t>
            </a:r>
          </a:p>
          <a:p>
            <a:r>
              <a:rPr lang="en-US" dirty="0"/>
              <a:t>Percentile scores for subjects overall</a:t>
            </a:r>
          </a:p>
          <a:p>
            <a:r>
              <a:rPr lang="en-US" dirty="0"/>
              <a:t>Uninterpretable competencies with 1-3 scores</a:t>
            </a:r>
          </a:p>
        </p:txBody>
      </p:sp>
    </p:spTree>
    <p:extLst>
      <p:ext uri="{BB962C8B-B14F-4D97-AF65-F5344CB8AC3E}">
        <p14:creationId xmlns:p14="http://schemas.microsoft.com/office/powerpoint/2010/main" val="338383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5967-A4ED-4845-881C-F5AEBD6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7526-8D0A-4966-A938-7CB7ED69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67EB-7C56-4EBB-816D-ABA49D66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8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9A89-A3C1-485C-A753-778F1504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2B0B-9C94-470D-853A-B27B2D35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9D693-DBE0-4080-AA0A-0F35E271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8" y="1417638"/>
            <a:ext cx="9144000" cy="57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5805-A5D7-4065-8823-76F1484B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D8658-2DB2-4B3B-ADC7-4DF667A89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12D60-9802-4AE5-8585-5E268636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" y="1481706"/>
            <a:ext cx="9144000" cy="53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394F3-6673-4CE1-A7EA-665B4FEB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" y="1600200"/>
            <a:ext cx="9144000" cy="5793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B0AFA-D8AB-4CE4-AA73-0761148C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49F4-EDC8-40BA-9C04-585B26703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On-screen Show (4:3)</PresentationFormat>
  <Paragraphs>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Big Data, Education, and Society</vt:lpstr>
      <vt:lpstr>Questions about assignment?</vt:lpstr>
      <vt:lpstr>Parent reporting</vt:lpstr>
      <vt:lpstr>Parent reporting</vt:lpstr>
      <vt:lpstr>Parent reporting</vt:lpstr>
      <vt:lpstr>PowerSchool</vt:lpstr>
      <vt:lpstr>PowerSchool</vt:lpstr>
      <vt:lpstr>PowerSchool</vt:lpstr>
      <vt:lpstr>PowerSchool</vt:lpstr>
      <vt:lpstr>What’s a parent to do?</vt:lpstr>
      <vt:lpstr>What’s a parent to do?</vt:lpstr>
      <vt:lpstr>Parent reporting (Broderick et al.)</vt:lpstr>
      <vt:lpstr>PowerPoint Presentation</vt:lpstr>
      <vt:lpstr>Parent reporting (Broderick et al.)</vt:lpstr>
      <vt:lpstr>Parent reporting (Broderick et al.)</vt:lpstr>
      <vt:lpstr>Parent reporting (Broderick et al.)</vt:lpstr>
      <vt:lpstr>Questions? Comments?</vt:lpstr>
      <vt:lpstr>Parent reporting (Bergman)</vt:lpstr>
      <vt:lpstr>Questions? Comments?</vt:lpstr>
      <vt:lpstr>What are the features of a good parent report?</vt:lpstr>
      <vt:lpstr>What are some things to avoid  in designing a parent report?</vt:lpstr>
      <vt:lpstr>Please assemble into groups of 3-4</vt:lpstr>
      <vt:lpstr>Design a report</vt:lpstr>
      <vt:lpstr>Design a report</vt:lpstr>
      <vt:lpstr>Now send an ambassador  to another group</vt:lpstr>
      <vt:lpstr>Questions? Comments?</vt:lpstr>
      <vt:lpstr>How are your designs different than your teacher reports?</vt:lpstr>
      <vt:lpstr>Further comments/discussion?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Engineering Studio</dc:title>
  <dc:creator>Baker, Ryan Shaun</dc:creator>
  <cp:lastModifiedBy>Baker, Ryan S</cp:lastModifiedBy>
  <cp:revision>155</cp:revision>
  <dcterms:created xsi:type="dcterms:W3CDTF">2013-08-27T11:33:40Z</dcterms:created>
  <dcterms:modified xsi:type="dcterms:W3CDTF">2020-02-17T10:32:27Z</dcterms:modified>
</cp:coreProperties>
</file>