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81" r:id="rId5"/>
    <p:sldId id="282" r:id="rId6"/>
    <p:sldId id="283" r:id="rId7"/>
    <p:sldId id="284" r:id="rId8"/>
    <p:sldId id="285" r:id="rId9"/>
    <p:sldId id="288" r:id="rId10"/>
    <p:sldId id="287" r:id="rId11"/>
    <p:sldId id="286" r:id="rId12"/>
    <p:sldId id="263" r:id="rId13"/>
    <p:sldId id="289" r:id="rId14"/>
    <p:sldId id="290" r:id="rId15"/>
    <p:sldId id="259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D9FF97-2F08-47D4-BB1F-812C74046F0B}">
          <p14:sldIdLst>
            <p14:sldId id="257"/>
            <p14:sldId id="258"/>
            <p14:sldId id="278"/>
            <p14:sldId id="281"/>
            <p14:sldId id="282"/>
            <p14:sldId id="283"/>
            <p14:sldId id="284"/>
            <p14:sldId id="285"/>
            <p14:sldId id="288"/>
            <p14:sldId id="287"/>
            <p14:sldId id="286"/>
            <p14:sldId id="263"/>
            <p14:sldId id="289"/>
            <p14:sldId id="290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8" autoAdjust="0"/>
    <p:restoredTop sz="94660"/>
  </p:normalViewPr>
  <p:slideViewPr>
    <p:cSldViewPr>
      <p:cViewPr>
        <p:scale>
          <a:sx n="91" d="100"/>
          <a:sy n="91" d="100"/>
        </p:scale>
        <p:origin x="-1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February 27,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8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were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anyone use any additional tools?</a:t>
            </a:r>
          </a:p>
          <a:p>
            <a:endParaRPr lang="en-US" dirty="0"/>
          </a:p>
          <a:p>
            <a:r>
              <a:rPr lang="en-US" dirty="0" smtClean="0"/>
              <a:t>How else could you have created features?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6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supermodel!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5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Assignment 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31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enjoyed today’s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some point in the next 2 years, we’ll be offering a Feature Engineering Design </a:t>
            </a:r>
            <a:r>
              <a:rPr lang="en-US" smtClean="0"/>
              <a:t>Studio course…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9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Monday, March 4</a:t>
            </a:r>
          </a:p>
          <a:p>
            <a:endParaRPr lang="en-US" dirty="0" smtClean="0"/>
          </a:p>
          <a:p>
            <a:r>
              <a:rPr lang="en-US" dirty="0" smtClean="0"/>
              <a:t>Automated Feature Creation and Selection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Assignment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is to go as far as we can by 5pm</a:t>
            </a:r>
          </a:p>
          <a:p>
            <a:r>
              <a:rPr lang="en-US" dirty="0" smtClean="0"/>
              <a:t>We will continue after next class session</a:t>
            </a:r>
          </a:p>
          <a:p>
            <a:endParaRPr lang="en-US" dirty="0"/>
          </a:p>
          <a:p>
            <a:r>
              <a:rPr lang="en-US" dirty="0" smtClean="0"/>
              <a:t>Vote on which topics you most want to hear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3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Using </a:t>
            </a:r>
            <a:r>
              <a:rPr lang="en-US" dirty="0" smtClean="0"/>
              <a:t>average, count, sum, </a:t>
            </a:r>
            <a:r>
              <a:rPr lang="en-US" dirty="0" err="1" smtClean="0"/>
              <a:t>stdev</a:t>
            </a:r>
            <a:r>
              <a:rPr lang="en-US" dirty="0" smtClean="0"/>
              <a:t> (</a:t>
            </a:r>
            <a:r>
              <a:rPr lang="en-US" dirty="0" err="1" smtClean="0"/>
              <a:t>asgn</a:t>
            </a:r>
            <a:r>
              <a:rPr lang="en-US" dirty="0" smtClean="0"/>
              <a:t>. 4 data set)</a:t>
            </a:r>
          </a:p>
          <a:p>
            <a:r>
              <a:rPr lang="en-US" dirty="0" smtClean="0"/>
              <a:t>Relative and absolute referencing (made up data)</a:t>
            </a:r>
          </a:p>
          <a:p>
            <a:r>
              <a:rPr lang="en-US" dirty="0" smtClean="0"/>
              <a:t>Copy and paste values only (made up data)</a:t>
            </a:r>
            <a:endParaRPr lang="en-US" dirty="0"/>
          </a:p>
          <a:p>
            <a:r>
              <a:rPr lang="en-US" dirty="0" smtClean="0"/>
              <a:t>Using sort, filter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countif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Making scatterplot (</a:t>
            </a:r>
            <a:r>
              <a:rPr lang="en-US" dirty="0"/>
              <a:t>Jan. 28 class data set)</a:t>
            </a:r>
          </a:p>
          <a:p>
            <a:r>
              <a:rPr lang="en-US" dirty="0" smtClean="0"/>
              <a:t>Making histogram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smtClean="0"/>
              <a:t>Z-test </a:t>
            </a:r>
            <a:r>
              <a:rPr lang="en-US" dirty="0" smtClean="0"/>
              <a:t>(made up data)</a:t>
            </a:r>
            <a:endParaRPr lang="en-US" dirty="0"/>
          </a:p>
          <a:p>
            <a:r>
              <a:rPr lang="en-US" dirty="0" smtClean="0"/>
              <a:t>2-sample t-test (made up data)</a:t>
            </a:r>
          </a:p>
          <a:p>
            <a:endParaRPr lang="en-US" dirty="0" smtClean="0"/>
          </a:p>
          <a:p>
            <a:r>
              <a:rPr lang="en-US" dirty="0" smtClean="0"/>
              <a:t>Other topics?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Feature Engineering and Distillation - How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Who Turned in a Homework Participates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3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back to the list of features from the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read features off</a:t>
            </a:r>
          </a:p>
          <a:p>
            <a:endParaRPr lang="en-US" dirty="0"/>
          </a:p>
          <a:p>
            <a:r>
              <a:rPr lang="en-US" dirty="0" smtClean="0"/>
              <a:t>If you used this feature (or something very similar), raise your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7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features someone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it end up in your final model?</a:t>
            </a:r>
          </a:p>
          <a:p>
            <a:endParaRPr lang="en-US" dirty="0"/>
          </a:p>
          <a:p>
            <a:r>
              <a:rPr lang="en-US" dirty="0" smtClean="0"/>
              <a:t>Does this match the class’s overall intuition?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everyone who turned in Assignment 4</a:t>
            </a:r>
          </a:p>
          <a:p>
            <a:endParaRPr lang="en-US" dirty="0"/>
          </a:p>
          <a:p>
            <a:r>
              <a:rPr lang="en-US" dirty="0" smtClean="0"/>
              <a:t>To tell me all of your other features that ended up in final models</a:t>
            </a:r>
          </a:p>
        </p:txBody>
      </p:sp>
    </p:spTree>
    <p:extLst>
      <p:ext uri="{BB962C8B-B14F-4D97-AF65-F5344CB8AC3E}">
        <p14:creationId xmlns:p14="http://schemas.microsoft.com/office/powerpoint/2010/main" val="355813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now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 list of features that ended up being used in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9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let’s…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how several of them were created</a:t>
            </a:r>
          </a:p>
          <a:p>
            <a:pPr lvl="1"/>
            <a:r>
              <a:rPr lang="en-US" dirty="0" smtClean="0"/>
              <a:t>Actually do it… Re-create it in real-time, or show us your code…</a:t>
            </a:r>
          </a:p>
          <a:p>
            <a:endParaRPr lang="en-US" dirty="0"/>
          </a:p>
          <a:p>
            <a:r>
              <a:rPr lang="en-US" dirty="0" smtClean="0"/>
              <a:t>Everyone who turned in the homework will show the class at least one feature</a:t>
            </a:r>
          </a:p>
          <a:p>
            <a:endParaRPr lang="en-US" dirty="0"/>
          </a:p>
          <a:p>
            <a:r>
              <a:rPr lang="en-US" dirty="0" smtClean="0"/>
              <a:t>No one can show a second feature until everyone has had a chance to show at least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378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Special Topics in  Educational Data Mining</vt:lpstr>
      <vt:lpstr>Today’s Class</vt:lpstr>
      <vt:lpstr>Special Rule for Today</vt:lpstr>
      <vt:lpstr>Let’s go back to the list of features from the last class</vt:lpstr>
      <vt:lpstr>For the features someone used</vt:lpstr>
      <vt:lpstr>List other features</vt:lpstr>
      <vt:lpstr>We now have…</vt:lpstr>
      <vt:lpstr>So let’s…</vt:lpstr>
      <vt:lpstr>Comments? Questions?</vt:lpstr>
      <vt:lpstr>What tools were used?</vt:lpstr>
      <vt:lpstr>Now let’s…</vt:lpstr>
      <vt:lpstr>Comments or Questions</vt:lpstr>
      <vt:lpstr>Final Thoughts?</vt:lpstr>
      <vt:lpstr>If you enjoyed today’s class…</vt:lpstr>
      <vt:lpstr>Next Class</vt:lpstr>
      <vt:lpstr>Excel</vt:lpstr>
      <vt:lpstr>Topics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 Educational Data Mining</dc:title>
  <dc:creator>CIS</dc:creator>
  <cp:lastModifiedBy>CIS</cp:lastModifiedBy>
  <cp:revision>63</cp:revision>
  <dcterms:created xsi:type="dcterms:W3CDTF">2013-02-16T23:54:35Z</dcterms:created>
  <dcterms:modified xsi:type="dcterms:W3CDTF">2013-02-22T16:37:40Z</dcterms:modified>
</cp:coreProperties>
</file>