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869" r:id="rId3"/>
    <p:sldId id="870" r:id="rId4"/>
    <p:sldId id="871" r:id="rId5"/>
    <p:sldId id="872" r:id="rId6"/>
    <p:sldId id="873" r:id="rId7"/>
    <p:sldId id="874" r:id="rId8"/>
    <p:sldId id="875" r:id="rId9"/>
    <p:sldId id="860" r:id="rId10"/>
    <p:sldId id="861" r:id="rId11"/>
    <p:sldId id="863" r:id="rId12"/>
    <p:sldId id="862" r:id="rId13"/>
    <p:sldId id="864" r:id="rId14"/>
    <p:sldId id="865" r:id="rId15"/>
    <p:sldId id="866" r:id="rId16"/>
    <p:sldId id="876" r:id="rId17"/>
    <p:sldId id="877" r:id="rId18"/>
    <p:sldId id="867" r:id="rId19"/>
    <p:sldId id="791" r:id="rId20"/>
    <p:sldId id="792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69"/>
            <p14:sldId id="870"/>
            <p14:sldId id="871"/>
            <p14:sldId id="872"/>
            <p14:sldId id="873"/>
            <p14:sldId id="874"/>
            <p14:sldId id="875"/>
            <p14:sldId id="860"/>
            <p14:sldId id="861"/>
            <p14:sldId id="863"/>
            <p14:sldId id="862"/>
            <p14:sldId id="864"/>
            <p14:sldId id="865"/>
            <p14:sldId id="866"/>
            <p14:sldId id="876"/>
            <p14:sldId id="877"/>
            <p14:sldId id="867"/>
            <p14:sldId id="791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6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discovery with models?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6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it used in prediction?</a:t>
            </a:r>
          </a:p>
          <a:p>
            <a:r>
              <a:rPr lang="en-US" dirty="0" smtClean="0"/>
              <a:t>How is it used in relationship mining?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9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 a special term for it?</a:t>
            </a:r>
            <a:br>
              <a:rPr lang="en-US" dirty="0" smtClean="0"/>
            </a:br>
            <a:r>
              <a:rPr lang="en-US" dirty="0" smtClean="0"/>
              <a:t>(Do we need a special term for it?)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30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&amp;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advantages and disadvantages of discovery with models?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67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31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or comments about Dawson et al. case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16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or comments about </a:t>
            </a:r>
            <a:r>
              <a:rPr lang="en-US" dirty="0" smtClean="0"/>
              <a:t>Hershkovitz </a:t>
            </a:r>
            <a:r>
              <a:rPr lang="en-US" dirty="0" smtClean="0"/>
              <a:t>et al. </a:t>
            </a:r>
            <a:r>
              <a:rPr lang="en-US" dirty="0" smtClean="0"/>
              <a:t>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46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or comments about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Fancsali</a:t>
            </a:r>
            <a:r>
              <a:rPr lang="en-US" dirty="0" smtClean="0"/>
              <a:t>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53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other questions about </a:t>
            </a:r>
            <a:br>
              <a:rPr lang="en-US" dirty="0" smtClean="0"/>
            </a:br>
            <a:r>
              <a:rPr lang="en-US" dirty="0" smtClean="0"/>
              <a:t>discovery with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22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</a:p>
          <a:p>
            <a:endParaRPr lang="en-US" dirty="0"/>
          </a:p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58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Tuesday, November 17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Baker, R.S. (2015) Big Data and Education. Ch. 7, V1, V2, V3, V4, V5.</a:t>
            </a:r>
          </a:p>
          <a:p>
            <a:r>
              <a:rPr lang="en-US" dirty="0" err="1"/>
              <a:t>Amershi</a:t>
            </a:r>
            <a:r>
              <a:rPr lang="en-US" dirty="0"/>
              <a:t>, S. </a:t>
            </a:r>
            <a:r>
              <a:rPr lang="en-US" dirty="0" err="1"/>
              <a:t>Conati</a:t>
            </a:r>
            <a:r>
              <a:rPr lang="en-US" dirty="0"/>
              <a:t>, C. (2009) Combining Unsupervised and Supervised Classification to Build User Models for Exploratory Learning Environments. Journal of Educational Data Mining, 1 (1), </a:t>
            </a:r>
            <a:r>
              <a:rPr lang="en-US"/>
              <a:t>18-71</a:t>
            </a:r>
            <a:r>
              <a:rPr lang="en-US" smtClean="0"/>
              <a:t>.</a:t>
            </a:r>
            <a:endParaRPr lang="en-US" dirty="0"/>
          </a:p>
          <a:p>
            <a:r>
              <a:rPr lang="en-US" dirty="0"/>
              <a:t>Bowers, A.J. (2010) Analyzing the Longitudinal K-12 Grading Histories of Entire Cohorts of Students: Grades, Data Driven Decision Making, Dropping Out and Hierarchical Cluster Analysis. </a:t>
            </a:r>
            <a:r>
              <a:rPr lang="en-US" i="1" dirty="0"/>
              <a:t>Practical Assessment, Research &amp; Evaluation (PARE)</a:t>
            </a:r>
            <a:r>
              <a:rPr lang="en-US" dirty="0"/>
              <a:t>, 15(7), 1-18.</a:t>
            </a:r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Q1-Q3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Within </a:t>
            </a:r>
            <a:r>
              <a:rPr lang="en-US" dirty="0"/>
              <a:t>data set 1, how many correlations are statistically significant (according to the customary p&lt;0.05 definition)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do not apply any sort of post-hoc control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If you use Bonferroni</a:t>
            </a:r>
          </a:p>
          <a:p>
            <a:pPr lvl="1"/>
            <a:r>
              <a:rPr lang="en-US" dirty="0" smtClean="0"/>
              <a:t>If you use </a:t>
            </a:r>
            <a:r>
              <a:rPr lang="en-US" dirty="0" err="1" smtClean="0"/>
              <a:t>Benjamini&amp;Hochberg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7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correlation with the lowest p-value that comes up significant for B&amp;H but not for Bonferroni?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7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Q5-Q7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Within </a:t>
            </a:r>
            <a:r>
              <a:rPr lang="en-US" dirty="0"/>
              <a:t>data set </a:t>
            </a:r>
            <a:r>
              <a:rPr lang="en-US" dirty="0" smtClean="0"/>
              <a:t>2, </a:t>
            </a:r>
            <a:r>
              <a:rPr lang="en-US" dirty="0"/>
              <a:t>how many correlations are statistically significant (according to the customary p&lt;0.05 definition)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do not apply any sort of post-hoc control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If you use Bonferroni</a:t>
            </a:r>
          </a:p>
          <a:p>
            <a:pPr lvl="1"/>
            <a:r>
              <a:rPr lang="en-US" dirty="0" smtClean="0"/>
              <a:t>If you use </a:t>
            </a:r>
            <a:r>
              <a:rPr lang="en-US" dirty="0" err="1" smtClean="0"/>
              <a:t>Benjamini&amp;Hochberg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0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lowest correlation that is still statistically significant, according to Bonferroni’s test?</a:t>
            </a:r>
          </a:p>
        </p:txBody>
      </p:sp>
    </p:spTree>
    <p:extLst>
      <p:ext uri="{BB962C8B-B14F-4D97-AF65-F5344CB8AC3E}">
        <p14:creationId xmlns:p14="http://schemas.microsoft.com/office/powerpoint/2010/main" val="235658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were the “lowest significant correlations” so different between data sets?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53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Question 9:</a:t>
            </a:r>
            <a:br>
              <a:rPr lang="en-US" dirty="0"/>
            </a:br>
            <a:r>
              <a:rPr lang="en-US" dirty="0"/>
              <a:t>Now do you see why Professor Baker says that statistical significance doesn’t matter much for really big data sets? (and this is NOT a big data set by reckoning in other fields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Yes </a:t>
            </a:r>
            <a:r>
              <a:rPr lang="en-US" b="1" dirty="0"/>
              <a:t>– Bonferroni is ridiculously conservative with 1,112 tests, and yet correlations that are absurdly small still come up statistically significant.</a:t>
            </a:r>
            <a:endParaRPr lang="en-US" dirty="0"/>
          </a:p>
          <a:p>
            <a:pPr lvl="0"/>
            <a:r>
              <a:rPr lang="en-US" dirty="0"/>
              <a:t>No. I think the answer to Question 9 is a fine correlation, perfectly likely to represent a large effect size. </a:t>
            </a:r>
          </a:p>
          <a:p>
            <a:pPr lvl="0"/>
            <a:r>
              <a:rPr lang="en-US" dirty="0"/>
              <a:t>No. Big data is a FAD. No one should ever expect to work with a data set over 150 data points, especially after the societal collapse predicted by James Howard Kunstler occurs.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discuss discovery with </a:t>
            </a:r>
            <a:r>
              <a:rPr lang="en-US" dirty="0" smtClean="0"/>
              <a:t>models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542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5921</TotalTime>
  <Words>344</Words>
  <Application>Microsoft Office PowerPoint</Application>
  <PresentationFormat>On-screen Show (4:3)</PresentationFormat>
  <Paragraphs>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Core Methods in  Educational Data Mining</vt:lpstr>
      <vt:lpstr>Assignment</vt:lpstr>
      <vt:lpstr>Q1-Q3</vt:lpstr>
      <vt:lpstr>Q4</vt:lpstr>
      <vt:lpstr>Q5-Q7</vt:lpstr>
      <vt:lpstr>Q8</vt:lpstr>
      <vt:lpstr>Why were the “lowest significant correlations” so different between data sets?</vt:lpstr>
      <vt:lpstr>Q9</vt:lpstr>
      <vt:lpstr>Today…</vt:lpstr>
      <vt:lpstr>Discovery with Models</vt:lpstr>
      <vt:lpstr>Discovery with Models</vt:lpstr>
      <vt:lpstr>Discovery with Models</vt:lpstr>
      <vt:lpstr>Advantages &amp; Disadvantages</vt:lpstr>
      <vt:lpstr>Questions or comments?</vt:lpstr>
      <vt:lpstr>Questions or comments about Dawson et al. case study?</vt:lpstr>
      <vt:lpstr>Questions or comments about Hershkovitz et al. paper?</vt:lpstr>
      <vt:lpstr>Questions or comments about  Fancsali paper?</vt:lpstr>
      <vt:lpstr>Any other questions about  discovery with models?</vt:lpstr>
      <vt:lpstr>Assignment B7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616</cp:revision>
  <dcterms:created xsi:type="dcterms:W3CDTF">2010-01-07T20:34:12Z</dcterms:created>
  <dcterms:modified xsi:type="dcterms:W3CDTF">2015-11-06T17:22:44Z</dcterms:modified>
</cp:coreProperties>
</file>