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793" r:id="rId3"/>
    <p:sldId id="850" r:id="rId4"/>
    <p:sldId id="835" r:id="rId5"/>
    <p:sldId id="838" r:id="rId6"/>
    <p:sldId id="852" r:id="rId7"/>
    <p:sldId id="854" r:id="rId8"/>
    <p:sldId id="839" r:id="rId9"/>
    <p:sldId id="849" r:id="rId10"/>
    <p:sldId id="846" r:id="rId11"/>
    <p:sldId id="840" r:id="rId12"/>
    <p:sldId id="848" r:id="rId13"/>
    <p:sldId id="843" r:id="rId14"/>
    <p:sldId id="844" r:id="rId15"/>
    <p:sldId id="841" r:id="rId16"/>
    <p:sldId id="851" r:id="rId17"/>
    <p:sldId id="857" r:id="rId18"/>
    <p:sldId id="855" r:id="rId19"/>
    <p:sldId id="858" r:id="rId20"/>
    <p:sldId id="856" r:id="rId21"/>
    <p:sldId id="791" r:id="rId22"/>
    <p:sldId id="836" r:id="rId23"/>
    <p:sldId id="792" r:id="rId24"/>
    <p:sldId id="859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93"/>
            <p14:sldId id="850"/>
            <p14:sldId id="835"/>
            <p14:sldId id="838"/>
            <p14:sldId id="852"/>
            <p14:sldId id="854"/>
            <p14:sldId id="839"/>
            <p14:sldId id="849"/>
            <p14:sldId id="846"/>
            <p14:sldId id="840"/>
            <p14:sldId id="848"/>
            <p14:sldId id="843"/>
            <p14:sldId id="844"/>
            <p14:sldId id="841"/>
            <p14:sldId id="851"/>
            <p14:sldId id="857"/>
            <p14:sldId id="855"/>
            <p14:sldId id="858"/>
            <p14:sldId id="856"/>
            <p14:sldId id="791"/>
            <p14:sldId id="836"/>
            <p14:sldId id="792"/>
            <p14:sldId id="859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2" autoAdjust="0"/>
    <p:restoredTop sz="82396" autoAdjust="0"/>
  </p:normalViewPr>
  <p:slideViewPr>
    <p:cSldViewPr>
      <p:cViewPr>
        <p:scale>
          <a:sx n="64" d="100"/>
          <a:sy n="64" d="100"/>
        </p:scale>
        <p:origin x="-74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crel.lancs.ac.uk/people/paul/publications/phd200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WMatrix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ucrel.lancs.ac.uk/people/paul/publications/phd2003.pdf</a:t>
            </a:r>
            <a:endParaRPr lang="en-US" dirty="0" smtClean="0"/>
          </a:p>
          <a:p>
            <a:r>
              <a:rPr lang="en-US" dirty="0" smtClean="0"/>
              <a:t>At 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0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semantic tagging versus looking for specific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67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01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measures (of student responses)  did </a:t>
            </a:r>
            <a:r>
              <a:rPr lang="en-US" dirty="0" err="1" smtClean="0"/>
              <a:t>Graesser</a:t>
            </a:r>
            <a:r>
              <a:rPr lang="en-US" dirty="0" smtClean="0"/>
              <a:t> et al. paper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9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measures (of student responses)  did </a:t>
            </a:r>
            <a:r>
              <a:rPr lang="en-US" dirty="0" err="1"/>
              <a:t>Graesser</a:t>
            </a:r>
            <a:r>
              <a:rPr lang="en-US" dirty="0"/>
              <a:t> et al. paper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 Verbosity</a:t>
            </a:r>
          </a:p>
          <a:p>
            <a:r>
              <a:rPr lang="en-US" dirty="0" smtClean="0"/>
              <a:t>LSA-based comparison to “good” and “bad” answers</a:t>
            </a:r>
          </a:p>
          <a:p>
            <a:r>
              <a:rPr lang="en-US" dirty="0" smtClean="0"/>
              <a:t>Change in degree of goodness of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Graesser</a:t>
            </a:r>
            <a:r>
              <a:rPr lang="en-US" dirty="0" smtClean="0"/>
              <a:t> et al. paper?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other papers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91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goal/approach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Adamson et al.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45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Adamson paper?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24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goal/approach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Crossley et al.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9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interesting rules that people found?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45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Crossley paper?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45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r>
              <a:rPr lang="en-US" dirty="0" smtClean="0"/>
              <a:t>Email me your visualizations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smtClean="0"/>
              <a:t>project</a:t>
            </a:r>
          </a:p>
          <a:p>
            <a:endParaRPr lang="en-US" dirty="0"/>
          </a:p>
          <a:p>
            <a:r>
              <a:rPr lang="en-US" dirty="0" smtClean="0"/>
              <a:t>Please read assignment, I keep getting questions that indicate people have not read assignment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39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Monday, </a:t>
            </a:r>
            <a:r>
              <a:rPr lang="en-US" b="1" dirty="0"/>
              <a:t>December </a:t>
            </a:r>
            <a:r>
              <a:rPr lang="en-US" b="1" dirty="0" smtClean="0"/>
              <a:t>10:  </a:t>
            </a:r>
            <a:r>
              <a:rPr lang="en-US" b="1" dirty="0" smtClean="0"/>
              <a:t>Visualization</a:t>
            </a:r>
          </a:p>
          <a:p>
            <a:endParaRPr lang="en-US" b="1" dirty="0" smtClean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Baker, R.S. (2014) Big Data and Education. Ch. 6, V1, V2, V3, V4, V5.</a:t>
            </a:r>
          </a:p>
          <a:p>
            <a:r>
              <a:rPr lang="en-US" dirty="0"/>
              <a:t>Kay, J., </a:t>
            </a:r>
            <a:r>
              <a:rPr lang="en-US" dirty="0" err="1"/>
              <a:t>Maisonneuve</a:t>
            </a:r>
            <a:r>
              <a:rPr lang="en-US" dirty="0"/>
              <a:t>, N., </a:t>
            </a:r>
            <a:r>
              <a:rPr lang="en-US" dirty="0" err="1"/>
              <a:t>Yacef</a:t>
            </a:r>
            <a:r>
              <a:rPr lang="en-US" dirty="0"/>
              <a:t>, K., </a:t>
            </a:r>
            <a:r>
              <a:rPr lang="en-US" dirty="0" err="1"/>
              <a:t>Reimann</a:t>
            </a:r>
            <a:r>
              <a:rPr lang="en-US" dirty="0"/>
              <a:t>, P. (2006) The big five and </a:t>
            </a:r>
            <a:r>
              <a:rPr lang="en-US" dirty="0" err="1"/>
              <a:t>visualisations</a:t>
            </a:r>
            <a:r>
              <a:rPr lang="en-US" dirty="0"/>
              <a:t> of team work activity. Intelligent Tutoring Systems: Proceedings 8th International Conference, ITS 2006, 197-206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Ritter, S., Harris, T., Nixon, T., Dickinson, D., Murray, R.C., </a:t>
            </a:r>
            <a:r>
              <a:rPr lang="en-US" dirty="0" err="1"/>
              <a:t>Towle</a:t>
            </a:r>
            <a:r>
              <a:rPr lang="en-US" dirty="0"/>
              <a:t>, B. (2009) Reducing the Knowledge Tracing Space. Proceedings of the 2nd International Conference on Educational Data Mining, 151-160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Martinez, R., Kay, J., </a:t>
            </a:r>
            <a:r>
              <a:rPr lang="en-US" dirty="0" err="1"/>
              <a:t>Yacef</a:t>
            </a:r>
            <a:r>
              <a:rPr lang="en-US" dirty="0"/>
              <a:t>, K. (2011) </a:t>
            </a:r>
            <a:r>
              <a:rPr lang="en-US" dirty="0" err="1"/>
              <a:t>Visualisations</a:t>
            </a:r>
            <a:r>
              <a:rPr lang="en-US" dirty="0"/>
              <a:t> for longitudinal participation, contribution and progress of a collaborative task at the tabletop. International Conference on Computer Supported Collaborative Learning, CSCL 2011, 25-32.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final project presentations </a:t>
            </a:r>
            <a:br>
              <a:rPr lang="en-US" dirty="0" smtClean="0"/>
            </a:br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where you are on the sign-up sheet on the forum!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37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people find their rules?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1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thoughts or comments on sequential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4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about video lecture?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9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textual data different than interaction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looking for counts of words </a:t>
            </a:r>
          </a:p>
          <a:p>
            <a:pPr lvl="1"/>
            <a:r>
              <a:rPr lang="en-US" dirty="0" smtClean="0"/>
              <a:t>Also called “bag of </a:t>
            </a:r>
            <a:r>
              <a:rPr lang="en-US" dirty="0" smtClean="0"/>
              <a:t>words”/LSA</a:t>
            </a:r>
            <a:endParaRPr lang="en-US" dirty="0" smtClean="0"/>
          </a:p>
          <a:p>
            <a:r>
              <a:rPr lang="en-US" dirty="0" smtClean="0"/>
              <a:t>Of looking for bigrams</a:t>
            </a:r>
          </a:p>
          <a:p>
            <a:r>
              <a:rPr lang="en-US" dirty="0" smtClean="0"/>
              <a:t>Of looking for trigrams</a:t>
            </a:r>
          </a:p>
          <a:p>
            <a:r>
              <a:rPr lang="en-US" dirty="0" smtClean="0"/>
              <a:t>Of looking for grammatical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8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5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5903</TotalTime>
  <Words>420</Words>
  <Application>Microsoft Office PowerPoint</Application>
  <PresentationFormat>On-screen Show (4:3)</PresentationFormat>
  <Paragraphs>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Core Methods in  Educational Data Mining</vt:lpstr>
      <vt:lpstr>Assignment C4</vt:lpstr>
      <vt:lpstr>Assignment C4</vt:lpstr>
      <vt:lpstr>Last thoughts or comments on sequential pattern mining</vt:lpstr>
      <vt:lpstr>Text Mining</vt:lpstr>
      <vt:lpstr>Thoughts about video lecture?</vt:lpstr>
      <vt:lpstr>How is textual data different than interaction data?</vt:lpstr>
      <vt:lpstr>What are the advantages and disadvantages</vt:lpstr>
      <vt:lpstr>Semantic Tagging</vt:lpstr>
      <vt:lpstr>WMatrix categories</vt:lpstr>
      <vt:lpstr>What are the advantages and disadvantages</vt:lpstr>
      <vt:lpstr>Questions/Comments?</vt:lpstr>
      <vt:lpstr>What measures (of student responses)  did Graesser et al. paper use?</vt:lpstr>
      <vt:lpstr>What measures (of student responses)  did Graesser et al. paper use?</vt:lpstr>
      <vt:lpstr>Questions/Comments</vt:lpstr>
      <vt:lpstr>Talk about other papers (2015)</vt:lpstr>
      <vt:lpstr>What was goal/approach of</vt:lpstr>
      <vt:lpstr>Questions/comments</vt:lpstr>
      <vt:lpstr>What was goal/approach of</vt:lpstr>
      <vt:lpstr>Questions/comments</vt:lpstr>
      <vt:lpstr>Assignment C5</vt:lpstr>
      <vt:lpstr>Assignment C6</vt:lpstr>
      <vt:lpstr>Next Class</vt:lpstr>
      <vt:lpstr>Some final project presentations  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627</cp:revision>
  <dcterms:created xsi:type="dcterms:W3CDTF">2010-01-07T20:34:12Z</dcterms:created>
  <dcterms:modified xsi:type="dcterms:W3CDTF">2015-12-07T21:08:04Z</dcterms:modified>
</cp:coreProperties>
</file>