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860" r:id="rId3"/>
    <p:sldId id="863" r:id="rId4"/>
    <p:sldId id="862" r:id="rId5"/>
    <p:sldId id="861" r:id="rId6"/>
    <p:sldId id="864" r:id="rId7"/>
    <p:sldId id="865" r:id="rId8"/>
    <p:sldId id="866" r:id="rId9"/>
    <p:sldId id="868" r:id="rId10"/>
    <p:sldId id="869" r:id="rId11"/>
    <p:sldId id="870" r:id="rId12"/>
    <p:sldId id="871" r:id="rId13"/>
    <p:sldId id="872" r:id="rId14"/>
    <p:sldId id="873" r:id="rId15"/>
    <p:sldId id="874" r:id="rId16"/>
    <p:sldId id="875" r:id="rId17"/>
    <p:sldId id="876" r:id="rId18"/>
    <p:sldId id="884" r:id="rId19"/>
    <p:sldId id="885" r:id="rId20"/>
    <p:sldId id="886" r:id="rId21"/>
    <p:sldId id="887" r:id="rId22"/>
    <p:sldId id="888" r:id="rId23"/>
    <p:sldId id="889" r:id="rId24"/>
    <p:sldId id="890" r:id="rId25"/>
    <p:sldId id="891" r:id="rId26"/>
    <p:sldId id="892" r:id="rId27"/>
    <p:sldId id="893" r:id="rId28"/>
    <p:sldId id="894" r:id="rId29"/>
    <p:sldId id="895" r:id="rId30"/>
    <p:sldId id="896" r:id="rId31"/>
    <p:sldId id="897" r:id="rId32"/>
    <p:sldId id="898" r:id="rId33"/>
    <p:sldId id="899" r:id="rId34"/>
    <p:sldId id="900" r:id="rId35"/>
    <p:sldId id="901" r:id="rId36"/>
    <p:sldId id="882" r:id="rId37"/>
    <p:sldId id="879" r:id="rId38"/>
    <p:sldId id="880" r:id="rId39"/>
    <p:sldId id="881" r:id="rId40"/>
    <p:sldId id="883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BB8E8-32CF-4D36-94A9-863ED0E276C7}">
          <p14:sldIdLst>
            <p14:sldId id="256"/>
            <p14:sldId id="860"/>
            <p14:sldId id="863"/>
            <p14:sldId id="862"/>
            <p14:sldId id="861"/>
            <p14:sldId id="864"/>
            <p14:sldId id="865"/>
            <p14:sldId id="866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84"/>
            <p14:sldId id="885"/>
            <p14:sldId id="886"/>
            <p14:sldId id="887"/>
            <p14:sldId id="888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882"/>
            <p14:sldId id="879"/>
            <p14:sldId id="880"/>
            <p14:sldId id="881"/>
            <p14:sldId id="883"/>
            <p14:sldId id="30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2" autoAdjust="0"/>
    <p:restoredTop sz="82396" autoAdjust="0"/>
  </p:normalViewPr>
  <p:slideViewPr>
    <p:cSldViewPr>
      <p:cViewPr>
        <p:scale>
          <a:sx n="64" d="100"/>
          <a:sy n="64" d="100"/>
        </p:scale>
        <p:origin x="-74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0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95A2-4100-460E-A046-83A852B7D9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Core Methods in </a:t>
            </a:r>
            <a:br>
              <a:rPr lang="en-US" b="1" dirty="0" smtClean="0"/>
            </a:br>
            <a:r>
              <a:rPr lang="en-US" b="1" dirty="0" smtClean="0"/>
              <a:t>Educational </a:t>
            </a:r>
            <a:r>
              <a:rPr lang="en-US" b="1" dirty="0"/>
              <a:t>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HUDK4050</a:t>
            </a:r>
            <a:br>
              <a:rPr lang="en-US" dirty="0" smtClean="0"/>
            </a:br>
            <a:r>
              <a:rPr lang="en-US" dirty="0" smtClean="0"/>
              <a:t>Fall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Sunmin</a:t>
            </a:r>
            <a:r>
              <a:rPr lang="en-US" dirty="0" smtClean="0"/>
              <a:t> 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960"/>
            <a:ext cx="891540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Cirigliano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7" b="62299"/>
          <a:stretch/>
        </p:blipFill>
        <p:spPr>
          <a:xfrm>
            <a:off x="34976" y="3748"/>
            <a:ext cx="8880423" cy="67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Meghan Wenzel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2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63295"/>
            <a:ext cx="8458200" cy="493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62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Tiantian</a:t>
            </a:r>
            <a:r>
              <a:rPr lang="en-US" dirty="0" smtClean="0"/>
              <a:t> </a:t>
            </a:r>
            <a:r>
              <a:rPr lang="en-US" dirty="0" err="1" smtClean="0"/>
              <a:t>Jin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8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an:Users:Tiantian:Desktop:Screen Shot 2015-12-11 at 5.18.39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474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90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 Zhang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24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2400"/>
            <a:ext cx="90582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18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Project Presentations</a:t>
            </a:r>
            <a:br>
              <a:rPr lang="en-US" dirty="0" smtClean="0"/>
            </a:br>
            <a:r>
              <a:rPr lang="en-US" dirty="0" smtClean="0"/>
              <a:t>Part 2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Yidan</a:t>
            </a:r>
            <a:r>
              <a:rPr lang="en-US" dirty="0" smtClean="0"/>
              <a:t> Wang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492"/>
            <a:ext cx="7984761" cy="6626530"/>
          </a:xfrm>
        </p:spPr>
      </p:pic>
    </p:spTree>
    <p:extLst>
      <p:ext uri="{BB962C8B-B14F-4D97-AF65-F5344CB8AC3E}">
        <p14:creationId xmlns:p14="http://schemas.microsoft.com/office/powerpoint/2010/main" val="318001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Xiang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80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80988"/>
            <a:ext cx="644842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5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 Xu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1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2" r="50770" b="51277"/>
          <a:stretch/>
        </p:blipFill>
        <p:spPr>
          <a:xfrm>
            <a:off x="32478" y="31230"/>
            <a:ext cx="8501921" cy="6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2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Karina Diaz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4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073493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Shiyue</a:t>
            </a:r>
            <a:r>
              <a:rPr lang="en-US" dirty="0" smtClean="0"/>
              <a:t> Zheng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1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500" b="61495"/>
          <a:stretch/>
        </p:blipFill>
        <p:spPr>
          <a:xfrm>
            <a:off x="152399" y="152400"/>
            <a:ext cx="8596993" cy="6172200"/>
          </a:xfrm>
        </p:spPr>
      </p:pic>
    </p:spTree>
    <p:extLst>
      <p:ext uri="{BB962C8B-B14F-4D97-AF65-F5344CB8AC3E}">
        <p14:creationId xmlns:p14="http://schemas.microsoft.com/office/powerpoint/2010/main" val="279670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 of ideas for how educational data mining can be used to positively impact the world</a:t>
            </a:r>
          </a:p>
          <a:p>
            <a:endParaRPr lang="en-US" dirty="0"/>
          </a:p>
          <a:p>
            <a:r>
              <a:rPr lang="en-US" dirty="0" smtClean="0"/>
              <a:t>Some of you may decide to carry out these project ideas in Feature Engineering Studio, or as your capstone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23538"/>
            <a:ext cx="9092241" cy="592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04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Kayhan</a:t>
            </a:r>
            <a:r>
              <a:rPr lang="en-US" dirty="0" smtClean="0"/>
              <a:t> </a:t>
            </a:r>
            <a:r>
              <a:rPr lang="en-US" dirty="0" err="1" smtClean="0"/>
              <a:t>Sanyal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19213"/>
            <a:ext cx="90582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98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23963"/>
            <a:ext cx="91154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56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Anyone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3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comments or thoughts on visualizations?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 the fact that lots of folks used </a:t>
            </a:r>
            <a:r>
              <a:rPr lang="en-US" dirty="0" err="1" smtClean="0"/>
              <a:t>reeeeeeeealllllly</a:t>
            </a:r>
            <a:r>
              <a:rPr lang="en-US" dirty="0" smtClean="0"/>
              <a:t> small fonts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2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7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HMM?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“hidden” stand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59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HMM?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Markov assumption and what is it useful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32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about Hidden Markov Models?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Remember: you have 5 minutes to present</a:t>
            </a:r>
          </a:p>
          <a:p>
            <a:r>
              <a:rPr lang="en-US" dirty="0" smtClean="0"/>
              <a:t>There will be 2 minutes for questions between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you use HMMs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96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</a:t>
            </a: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Irene</a:t>
            </a:r>
            <a:br>
              <a:rPr lang="en-US" dirty="0"/>
            </a:br>
            <a:r>
              <a:rPr lang="en-US" dirty="0" smtClean="0"/>
              <a:t>#2 </a:t>
            </a:r>
            <a:r>
              <a:rPr lang="en-US" dirty="0" err="1" smtClean="0"/>
              <a:t>Xue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#3 </a:t>
            </a:r>
            <a:r>
              <a:rPr lang="en-US" dirty="0"/>
              <a:t>Shan</a:t>
            </a:r>
            <a:br>
              <a:rPr lang="en-US" dirty="0"/>
            </a:br>
            <a:r>
              <a:rPr lang="en-US" dirty="0" smtClean="0"/>
              <a:t>#4</a:t>
            </a:r>
            <a:r>
              <a:rPr lang="en-US" dirty="0"/>
              <a:t> </a:t>
            </a:r>
            <a:r>
              <a:rPr lang="en-US" dirty="0" err="1" smtClean="0"/>
              <a:t>Youngju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#5 </a:t>
            </a:r>
            <a:r>
              <a:rPr lang="en-US" dirty="0" err="1"/>
              <a:t>Yunjia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Huipu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these ideas has the highest potential for impact on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Impacting Practice OR</a:t>
            </a:r>
          </a:p>
          <a:p>
            <a:r>
              <a:rPr lang="en-US" dirty="0" smtClean="0"/>
              <a:t>Impacting Scientific Understanding</a:t>
            </a:r>
          </a:p>
          <a:p>
            <a:endParaRPr lang="en-US" dirty="0"/>
          </a:p>
          <a:p>
            <a:r>
              <a:rPr lang="en-US" dirty="0"/>
              <a:t>#1 Irene</a:t>
            </a:r>
            <a:br>
              <a:rPr lang="en-US" dirty="0"/>
            </a:br>
            <a:r>
              <a:rPr lang="en-US" dirty="0"/>
              <a:t>#2 </a:t>
            </a:r>
            <a:r>
              <a:rPr lang="en-US" dirty="0" err="1"/>
              <a:t>Xue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#3 Shan</a:t>
            </a:r>
            <a:br>
              <a:rPr lang="en-US" dirty="0"/>
            </a:br>
            <a:r>
              <a:rPr lang="en-US" dirty="0"/>
              <a:t>#4 </a:t>
            </a:r>
            <a:r>
              <a:rPr lang="en-US" dirty="0" err="1"/>
              <a:t>Youngju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#5 </a:t>
            </a:r>
            <a:r>
              <a:rPr lang="en-US" dirty="0" err="1"/>
              <a:t>Yunjia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#6 </a:t>
            </a:r>
            <a:r>
              <a:rPr lang="en-US" dirty="0" err="1"/>
              <a:t>Huipu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82"/>
            <a:ext cx="9144000" cy="63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7869</TotalTime>
  <Words>192</Words>
  <Application>Microsoft Office PowerPoint</Application>
  <PresentationFormat>On-screen Show (4:3)</PresentationFormat>
  <Paragraphs>43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Core Methods in  Educational Data Mining</vt:lpstr>
      <vt:lpstr>Final Project Presentations Part 2 of 3</vt:lpstr>
      <vt:lpstr>Final Projects</vt:lpstr>
      <vt:lpstr>Timing</vt:lpstr>
      <vt:lpstr>Presenters</vt:lpstr>
      <vt:lpstr>Which of these ideas has the highest potential for impact on the world?</vt:lpstr>
      <vt:lpstr>Visualization assignments</vt:lpstr>
      <vt:lpstr>John Saul</vt:lpstr>
      <vt:lpstr>PowerPoint Presentation</vt:lpstr>
      <vt:lpstr>Sunmin Lee</vt:lpstr>
      <vt:lpstr>PowerPoint Presentation</vt:lpstr>
      <vt:lpstr>Matt Cirigliano</vt:lpstr>
      <vt:lpstr>PowerPoint Presentation</vt:lpstr>
      <vt:lpstr>Meghan Wenzel</vt:lpstr>
      <vt:lpstr>PowerPoint Presentation</vt:lpstr>
      <vt:lpstr>Tiantian Jin</vt:lpstr>
      <vt:lpstr>PowerPoint Presentation</vt:lpstr>
      <vt:lpstr>Yi Zhang</vt:lpstr>
      <vt:lpstr>PowerPoint Presentation</vt:lpstr>
      <vt:lpstr>Yidan Wang</vt:lpstr>
      <vt:lpstr>PowerPoint Presentation</vt:lpstr>
      <vt:lpstr>Xiang Sun</vt:lpstr>
      <vt:lpstr>PowerPoint Presentation</vt:lpstr>
      <vt:lpstr>Yan Xu</vt:lpstr>
      <vt:lpstr>PowerPoint Presentation</vt:lpstr>
      <vt:lpstr>Karina Diaz</vt:lpstr>
      <vt:lpstr>PowerPoint Presentation</vt:lpstr>
      <vt:lpstr>Shiyue Zheng</vt:lpstr>
      <vt:lpstr>PowerPoint Presentation</vt:lpstr>
      <vt:lpstr>PowerPoint Presentation</vt:lpstr>
      <vt:lpstr>Kayhan Sanyal</vt:lpstr>
      <vt:lpstr>PowerPoint Presentation</vt:lpstr>
      <vt:lpstr>PowerPoint Presentation</vt:lpstr>
      <vt:lpstr>Anyone else?</vt:lpstr>
      <vt:lpstr>General comments or thoughts on visualizations?</vt:lpstr>
      <vt:lpstr>Hidden Markov Models</vt:lpstr>
      <vt:lpstr>What is an HMM?</vt:lpstr>
      <vt:lpstr>What is an HMM?</vt:lpstr>
      <vt:lpstr>Hidden Markov Models</vt:lpstr>
      <vt:lpstr>What could you use HMMs for?</vt:lpstr>
      <vt:lpstr>The End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 S. Baker</cp:lastModifiedBy>
  <cp:revision>661</cp:revision>
  <dcterms:created xsi:type="dcterms:W3CDTF">2010-01-07T20:34:12Z</dcterms:created>
  <dcterms:modified xsi:type="dcterms:W3CDTF">2015-12-15T14:46:24Z</dcterms:modified>
</cp:coreProperties>
</file>