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382" r:id="rId4"/>
    <p:sldId id="392" r:id="rId5"/>
    <p:sldId id="393" r:id="rId6"/>
    <p:sldId id="394" r:id="rId7"/>
    <p:sldId id="396" r:id="rId8"/>
    <p:sldId id="397" r:id="rId9"/>
    <p:sldId id="395" r:id="rId10"/>
    <p:sldId id="385" r:id="rId11"/>
    <p:sldId id="390" r:id="rId12"/>
    <p:sldId id="391" r:id="rId13"/>
    <p:sldId id="360" r:id="rId14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403" autoAdjust="0"/>
    <p:restoredTop sz="94660"/>
  </p:normalViewPr>
  <p:slideViewPr>
    <p:cSldViewPr>
      <p:cViewPr>
        <p:scale>
          <a:sx n="94" d="100"/>
          <a:sy n="94" d="100"/>
        </p:scale>
        <p:origin x="-396" y="16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623749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222788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2239260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977634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79000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70609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836074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36314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582491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72216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241866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E15B9B1-4A60-4497-8B0C-3BFC9FCCD213}" type="datetimeFigureOut">
              <a:rPr lang="en-US" smtClean="0"/>
              <a:t>10/20/2013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A8E1E98-A5CB-4874-B6A4-D27A83225CF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9459674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Feature Engineering Studio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October </a:t>
            </a:r>
            <a:r>
              <a:rPr lang="en-US" dirty="0" smtClean="0"/>
              <a:t>21, </a:t>
            </a:r>
            <a:r>
              <a:rPr lang="en-US" dirty="0" smtClean="0"/>
              <a:t>2013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72899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Questions? Comments?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977895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10/23 </a:t>
            </a:r>
            <a:r>
              <a:rPr lang="en-US" dirty="0" smtClean="0"/>
              <a:t>Special Session on Building Prediction </a:t>
            </a:r>
            <a:r>
              <a:rPr lang="en-US" dirty="0" smtClean="0"/>
              <a:t>Models</a:t>
            </a:r>
          </a:p>
          <a:p>
            <a:endParaRPr lang="en-US" dirty="0"/>
          </a:p>
          <a:p>
            <a:r>
              <a:rPr lang="en-US" dirty="0"/>
              <a:t>10/28 Feature Reuse</a:t>
            </a:r>
          </a:p>
          <a:p>
            <a:pPr lvl="1"/>
            <a:r>
              <a:rPr lang="en-US" dirty="0" smtClean="0"/>
              <a:t>Special guest lecture by </a:t>
            </a:r>
            <a:r>
              <a:rPr lang="en-US" dirty="0" err="1" smtClean="0"/>
              <a:t>Didith</a:t>
            </a:r>
            <a:r>
              <a:rPr lang="en-US" dirty="0" smtClean="0"/>
              <a:t> Rodrigo, creator of the EDM Workbench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0915269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Upcoming Classes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534400" cy="5105400"/>
          </a:xfrm>
        </p:spPr>
        <p:txBody>
          <a:bodyPr>
            <a:normAutofit/>
          </a:bodyPr>
          <a:lstStyle/>
          <a:p>
            <a:r>
              <a:rPr lang="en-US" dirty="0" smtClean="0"/>
              <a:t>10/30 </a:t>
            </a:r>
            <a:r>
              <a:rPr lang="en-US" dirty="0" smtClean="0"/>
              <a:t>No special session </a:t>
            </a:r>
            <a:r>
              <a:rPr lang="en-US" dirty="0" smtClean="0"/>
              <a:t>today</a:t>
            </a:r>
          </a:p>
          <a:p>
            <a:endParaRPr lang="en-US" dirty="0"/>
          </a:p>
          <a:p>
            <a:r>
              <a:rPr lang="en-US" dirty="0" smtClean="0"/>
              <a:t>11/4 Poster session in class</a:t>
            </a:r>
          </a:p>
          <a:p>
            <a:endParaRPr lang="en-US" dirty="0"/>
          </a:p>
          <a:p>
            <a:r>
              <a:rPr lang="en-US" dirty="0" smtClean="0"/>
              <a:t>11/6 Would folks like a special session on anything? I’m open to discussing anything you’d find useful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355880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Thank you!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608018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Feature Adaptation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Presentations</a:t>
            </a:r>
          </a:p>
          <a:p>
            <a:r>
              <a:rPr lang="en-US" dirty="0" smtClean="0"/>
              <a:t>How many presenters do we have today?</a:t>
            </a:r>
          </a:p>
          <a:p>
            <a:endParaRPr lang="en-US" dirty="0" smtClean="0"/>
          </a:p>
          <a:p>
            <a:r>
              <a:rPr lang="en-US" dirty="0" smtClean="0"/>
              <a:t>Five minutes per presentation</a:t>
            </a:r>
          </a:p>
          <a:p>
            <a:r>
              <a:rPr lang="en-US" dirty="0" smtClean="0"/>
              <a:t>N minutes for questions and comments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42893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4073710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</a:t>
            </a:r>
            <a:r>
              <a:rPr lang="en-US" dirty="0"/>
              <a:t>7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There is no assignment 7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8302822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Due November 4</a:t>
            </a:r>
            <a:r>
              <a:rPr lang="en-US" baseline="30000" dirty="0" smtClean="0"/>
              <a:t>th</a:t>
            </a:r>
            <a:endParaRPr lang="en-US" dirty="0"/>
          </a:p>
          <a:p>
            <a:endParaRPr lang="en-US" dirty="0" smtClean="0"/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14992291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Posters (“The </a:t>
            </a:r>
            <a:r>
              <a:rPr lang="en-US" dirty="0" err="1" smtClean="0"/>
              <a:t>Charrette</a:t>
            </a:r>
            <a:r>
              <a:rPr lang="en-US" dirty="0" smtClean="0"/>
              <a:t>”)</a:t>
            </a:r>
          </a:p>
          <a:p>
            <a:endParaRPr lang="en-US" dirty="0"/>
          </a:p>
          <a:p>
            <a:r>
              <a:rPr lang="en-US" dirty="0" smtClean="0"/>
              <a:t>You need to make a poster describing your project so far</a:t>
            </a:r>
          </a:p>
          <a:p>
            <a:pPr lvl="1"/>
            <a:r>
              <a:rPr lang="en-US" dirty="0" smtClean="0"/>
              <a:t>It could be on actual poster paper</a:t>
            </a:r>
          </a:p>
          <a:p>
            <a:pPr lvl="1"/>
            <a:r>
              <a:rPr lang="en-US" dirty="0" smtClean="0"/>
              <a:t>Or it could just be some regular paper taped on the wall in grid fashion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5797092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Posters should describe</a:t>
            </a:r>
          </a:p>
          <a:p>
            <a:pPr lvl="1"/>
            <a:r>
              <a:rPr lang="en-US" dirty="0" smtClean="0"/>
              <a:t>Data set and where it came from</a:t>
            </a:r>
          </a:p>
          <a:p>
            <a:pPr lvl="1"/>
            <a:r>
              <a:rPr lang="en-US" dirty="0" smtClean="0"/>
              <a:t>What you’re trying to predict</a:t>
            </a:r>
          </a:p>
          <a:p>
            <a:pPr lvl="1"/>
            <a:r>
              <a:rPr lang="en-US" dirty="0" smtClean="0"/>
              <a:t>The current best model you have</a:t>
            </a:r>
          </a:p>
          <a:p>
            <a:pPr lvl="1"/>
            <a:r>
              <a:rPr lang="en-US" dirty="0" smtClean="0"/>
              <a:t>The features in that current best model</a:t>
            </a:r>
          </a:p>
          <a:p>
            <a:pPr lvl="1"/>
            <a:r>
              <a:rPr lang="en-US" dirty="0" smtClean="0"/>
              <a:t>Other features you’ve tried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47387673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You also need to be ready to give a spiel about your poster and to answer questions</a:t>
            </a:r>
          </a:p>
          <a:p>
            <a:endParaRPr lang="en-US" dirty="0"/>
          </a:p>
          <a:p>
            <a:r>
              <a:rPr lang="en-US" dirty="0" smtClean="0"/>
              <a:t>Because on 11/4 I’m bringing in guests to critique your posters and your projects</a:t>
            </a:r>
          </a:p>
          <a:p>
            <a:pPr lvl="1"/>
            <a:r>
              <a:rPr lang="en-US" dirty="0" smtClean="0"/>
              <a:t>Your grade will be based upon their opinion of your project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780463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8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It’s your responsibility to bring a way to display your poster to class</a:t>
            </a:r>
          </a:p>
          <a:p>
            <a:pPr lvl="1"/>
            <a:r>
              <a:rPr lang="en-US" dirty="0" smtClean="0"/>
              <a:t>Tape</a:t>
            </a:r>
          </a:p>
          <a:p>
            <a:pPr lvl="1"/>
            <a:r>
              <a:rPr lang="en-US" dirty="0" smtClean="0"/>
              <a:t>Easel</a:t>
            </a:r>
          </a:p>
          <a:p>
            <a:pPr lvl="1"/>
            <a:r>
              <a:rPr lang="en-US" dirty="0" smtClean="0"/>
              <a:t>Friend to hold it in the air</a:t>
            </a:r>
          </a:p>
          <a:p>
            <a:pPr lvl="1"/>
            <a:r>
              <a:rPr lang="en-US" dirty="0" smtClean="0"/>
              <a:t>Whatever you prefer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70580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365</TotalTime>
  <Words>248</Words>
  <Application>Microsoft Office PowerPoint</Application>
  <PresentationFormat>On-screen Show (4:3)</PresentationFormat>
  <Paragraphs>50</Paragraphs>
  <Slides>13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14" baseType="lpstr">
      <vt:lpstr>Office Theme</vt:lpstr>
      <vt:lpstr>Feature Engineering Studio</vt:lpstr>
      <vt:lpstr>Feature Adaptation</vt:lpstr>
      <vt:lpstr>Assignment 7</vt:lpstr>
      <vt:lpstr>Assignment 7</vt:lpstr>
      <vt:lpstr>Assignment 8</vt:lpstr>
      <vt:lpstr>Assignment 8</vt:lpstr>
      <vt:lpstr>Assignment 8</vt:lpstr>
      <vt:lpstr>Assignment 8</vt:lpstr>
      <vt:lpstr>Assignment 8</vt:lpstr>
      <vt:lpstr>Questions? Comments?</vt:lpstr>
      <vt:lpstr>Upcoming Classes</vt:lpstr>
      <vt:lpstr>Upcoming Classes</vt:lpstr>
      <vt:lpstr>Thank you!</vt:lpstr>
    </vt:vector>
  </TitlesOfParts>
  <Company>Worcester Polytechnic Institute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Feature Engineering Studio</dc:title>
  <dc:creator>Baker, Ryan Shaun</dc:creator>
  <cp:lastModifiedBy>CIS</cp:lastModifiedBy>
  <cp:revision>94</cp:revision>
  <dcterms:created xsi:type="dcterms:W3CDTF">2013-08-27T11:33:40Z</dcterms:created>
  <dcterms:modified xsi:type="dcterms:W3CDTF">2013-10-20T22:11:13Z</dcterms:modified>
</cp:coreProperties>
</file>