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6" r:id="rId4"/>
    <p:sldId id="277" r:id="rId5"/>
    <p:sldId id="278" r:id="rId6"/>
    <p:sldId id="287" r:id="rId7"/>
    <p:sldId id="279" r:id="rId8"/>
    <p:sldId id="280" r:id="rId9"/>
    <p:sldId id="285" r:id="rId10"/>
    <p:sldId id="281" r:id="rId11"/>
    <p:sldId id="282" r:id="rId12"/>
    <p:sldId id="283" r:id="rId13"/>
    <p:sldId id="284" r:id="rId14"/>
    <p:sldId id="286" r:id="rId15"/>
    <p:sldId id="288" r:id="rId16"/>
    <p:sldId id="289" r:id="rId17"/>
    <p:sldId id="290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2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7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4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1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1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4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5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7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E177-8FE1-4287-9785-5AC749E7A0B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br>
              <a:rPr lang="en-US" dirty="0" smtClean="0"/>
            </a:br>
            <a:r>
              <a:rPr lang="en-US" dirty="0" smtClean="0"/>
              <a:t>Special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25,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22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CompleteFeatureGeneration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RemoveCorrelatedFeatures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Classification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W-J48</a:t>
            </a:r>
          </a:p>
          <a:p>
            <a:r>
              <a:rPr lang="en-US" dirty="0" smtClean="0"/>
              <a:t>W-</a:t>
            </a:r>
            <a:r>
              <a:rPr lang="en-US" dirty="0" err="1" smtClean="0"/>
              <a:t>JRip</a:t>
            </a:r>
            <a:endParaRPr lang="en-US" dirty="0" smtClean="0"/>
          </a:p>
          <a:p>
            <a:r>
              <a:rPr lang="en-US" dirty="0" smtClean="0"/>
              <a:t>W-</a:t>
            </a:r>
            <a:r>
              <a:rPr lang="en-US" dirty="0" err="1" smtClean="0"/>
              <a:t>KStar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12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a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55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</a:p>
          <a:p>
            <a:r>
              <a:rPr lang="en-US" dirty="0" smtClean="0"/>
              <a:t>W-</a:t>
            </a:r>
            <a:r>
              <a:rPr lang="en-US" dirty="0" err="1" smtClean="0"/>
              <a:t>RepTree</a:t>
            </a:r>
            <a:endParaRPr lang="en-US" dirty="0" smtClean="0"/>
          </a:p>
          <a:p>
            <a:r>
              <a:rPr lang="en-US" dirty="0" smtClean="0"/>
              <a:t>W-M5P</a:t>
            </a:r>
          </a:p>
          <a:p>
            <a:r>
              <a:rPr lang="en-US" dirty="0" smtClean="0"/>
              <a:t>Neural Networks</a:t>
            </a:r>
          </a:p>
          <a:p>
            <a:r>
              <a:rPr lang="en-US" dirty="0" smtClean="0"/>
              <a:t>Support Vector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80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</a:p>
          <a:p>
            <a:r>
              <a:rPr lang="en-US" dirty="0" smtClean="0"/>
              <a:t>RMSE/MAD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23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other things </a:t>
            </a:r>
            <a:br>
              <a:rPr lang="en-US" dirty="0" smtClean="0"/>
            </a:br>
            <a:r>
              <a:rPr lang="en-US" dirty="0" err="1" smtClean="0"/>
              <a:t>RapidMiner</a:t>
            </a:r>
            <a:r>
              <a:rPr lang="en-US" dirty="0" smtClean="0"/>
              <a:t> can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just two types of common prediction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22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a broader overview </a:t>
            </a:r>
            <a:br>
              <a:rPr lang="en-US" dirty="0" smtClean="0"/>
            </a:br>
            <a:r>
              <a:rPr lang="en-US" dirty="0" smtClean="0"/>
              <a:t>of prediction modeling…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to next week’s </a:t>
            </a:r>
            <a:r>
              <a:rPr lang="en-US" smtClean="0"/>
              <a:t>special session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51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r>
              <a:rPr lang="en-US" smtClean="0"/>
              <a:t>Concerns?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2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RapidMiner</a:t>
            </a:r>
            <a:r>
              <a:rPr lang="en-US" dirty="0" smtClean="0"/>
              <a:t> 5.3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Data file and </a:t>
            </a:r>
            <a:r>
              <a:rPr lang="en-US" dirty="0" err="1" smtClean="0"/>
              <a:t>rapidminer</a:t>
            </a:r>
            <a:r>
              <a:rPr lang="en-US" dirty="0" smtClean="0"/>
              <a:t> xml file are on course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1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4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process step-by-step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5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9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Kappa</a:t>
            </a:r>
          </a:p>
          <a:p>
            <a:r>
              <a:rPr lang="en-US" dirty="0" smtClean="0"/>
              <a:t>AUC (Warning!)</a:t>
            </a:r>
          </a:p>
          <a:p>
            <a:r>
              <a:rPr lang="en-US" dirty="0" smtClean="0"/>
              <a:t>Accuracy (Warning!)</a:t>
            </a:r>
          </a:p>
          <a:p>
            <a:r>
              <a:rPr lang="en-US" dirty="0" smtClean="0"/>
              <a:t>Precision</a:t>
            </a:r>
          </a:p>
          <a:p>
            <a:r>
              <a:rPr lang="en-US" dirty="0" smtClean="0"/>
              <a:t>Recall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1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cross-validation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8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Student-level cross-validation</a:t>
            </a:r>
          </a:p>
          <a:p>
            <a:r>
              <a:rPr lang="en-US" dirty="0" smtClean="0"/>
              <a:t>Population-level cross-validation</a:t>
            </a:r>
          </a:p>
          <a:p>
            <a:r>
              <a:rPr lang="en-US" dirty="0" smtClean="0"/>
              <a:t>Content-level cross-validation</a:t>
            </a:r>
          </a:p>
          <a:p>
            <a:endParaRPr lang="en-US" dirty="0"/>
          </a:p>
          <a:p>
            <a:r>
              <a:rPr lang="en-US" dirty="0" smtClean="0"/>
              <a:t>When you use these….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95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up </a:t>
            </a:r>
            <a:br>
              <a:rPr lang="en-US" dirty="0" smtClean="0"/>
            </a:br>
            <a:r>
              <a:rPr lang="en-US" dirty="0" smtClean="0"/>
              <a:t>other types of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BatchXValidation</a:t>
            </a:r>
            <a:endParaRPr lang="en-US" dirty="0" smtClean="0"/>
          </a:p>
          <a:p>
            <a:r>
              <a:rPr lang="en-US" dirty="0" err="1" smtClean="0"/>
              <a:t>SetRole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57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116</Words>
  <Application>Microsoft Office PowerPoint</Application>
  <PresentationFormat>On-screen Show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Feature Engineering Studio Special Session</vt:lpstr>
      <vt:lpstr>RapidMiner 5.3</vt:lpstr>
      <vt:lpstr>Look at data</vt:lpstr>
      <vt:lpstr>Look at process step-by-step</vt:lpstr>
      <vt:lpstr>Build classifier</vt:lpstr>
      <vt:lpstr>Goodness Criteria</vt:lpstr>
      <vt:lpstr>Turn cross-validation off</vt:lpstr>
      <vt:lpstr>Other types of cross-validation</vt:lpstr>
      <vt:lpstr>Setting up  other types of cross-validation</vt:lpstr>
      <vt:lpstr>CompleteFeatureGeneration</vt:lpstr>
      <vt:lpstr>RemoveCorrelatedFeatures</vt:lpstr>
      <vt:lpstr>Other Classification Algorithms</vt:lpstr>
      <vt:lpstr>Set up a Regression</vt:lpstr>
      <vt:lpstr>Regression Algorithms</vt:lpstr>
      <vt:lpstr>Goodness Criteria</vt:lpstr>
      <vt:lpstr>Many other things  RapidMiner can do…</vt:lpstr>
      <vt:lpstr>For a broader overview  of prediction modeling…</vt:lpstr>
      <vt:lpstr>Questions? Concerns?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 Special Session</dc:title>
  <dc:creator>CIS</dc:creator>
  <cp:lastModifiedBy>CIS</cp:lastModifiedBy>
  <cp:revision>10</cp:revision>
  <dcterms:created xsi:type="dcterms:W3CDTF">2013-08-29T19:07:12Z</dcterms:created>
  <dcterms:modified xsi:type="dcterms:W3CDTF">2013-09-24T16:22:51Z</dcterms:modified>
</cp:coreProperties>
</file>