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7" r:id="rId24"/>
    <p:sldId id="398" r:id="rId25"/>
    <p:sldId id="399" r:id="rId26"/>
    <p:sldId id="401" r:id="rId27"/>
    <p:sldId id="371" r:id="rId28"/>
    <p:sldId id="364" r:id="rId29"/>
    <p:sldId id="358" r:id="rId30"/>
    <p:sldId id="359" r:id="rId31"/>
    <p:sldId id="361" r:id="rId32"/>
    <p:sldId id="373" r:id="rId33"/>
    <p:sldId id="374" r:id="rId34"/>
    <p:sldId id="375" r:id="rId35"/>
    <p:sldId id="409" r:id="rId36"/>
    <p:sldId id="410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367" r:id="rId45"/>
    <p:sldId id="362" r:id="rId46"/>
    <p:sldId id="411" r:id="rId47"/>
    <p:sldId id="412" r:id="rId48"/>
    <p:sldId id="413" r:id="rId49"/>
    <p:sldId id="414" r:id="rId50"/>
    <p:sldId id="36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8" autoAdjust="0"/>
    <p:restoredTop sz="94660"/>
  </p:normalViewPr>
  <p:slideViewPr>
    <p:cSldViewPr>
      <p:cViewPr varScale="1">
        <p:scale>
          <a:sx n="67" d="100"/>
          <a:sy n="6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person has to tell us about one of their own features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</a:t>
            </a:r>
            <a:r>
              <a:rPr lang="en-US" b="1" i="1" dirty="0"/>
              <a:t>original </a:t>
            </a:r>
            <a:r>
              <a:rPr lang="en-US" dirty="0" smtClean="0"/>
              <a:t>just-so story?</a:t>
            </a:r>
          </a:p>
          <a:p>
            <a:r>
              <a:rPr lang="en-US" dirty="0" smtClean="0"/>
              <a:t>How good was the feature?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anyone have additional features they would like to share?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</a:t>
            </a:r>
            <a:r>
              <a:rPr lang="en-US" b="1" i="1" dirty="0"/>
              <a:t>original </a:t>
            </a:r>
            <a:r>
              <a:rPr lang="en-US" dirty="0" smtClean="0"/>
              <a:t>just-so story?</a:t>
            </a:r>
          </a:p>
          <a:p>
            <a:r>
              <a:rPr lang="en-US" dirty="0" smtClean="0"/>
              <a:t>How good was the feature?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anyone come up with a great idea for a feature just now?</a:t>
            </a:r>
          </a:p>
          <a:p>
            <a:endParaRPr lang="en-US" dirty="0"/>
          </a:p>
          <a:p>
            <a:r>
              <a:rPr lang="en-US" dirty="0" smtClean="0"/>
              <a:t>Your own data set, or someone else’s?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just-so story?</a:t>
            </a:r>
          </a:p>
          <a:p>
            <a:endParaRPr lang="en-US" dirty="0" smtClean="0"/>
          </a:p>
          <a:p>
            <a:r>
              <a:rPr lang="en-US" dirty="0" smtClean="0"/>
              <a:t>Write it down! Try it for next week!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features </a:t>
            </a:r>
            <a:br>
              <a:rPr lang="en-US" dirty="0" smtClean="0"/>
            </a:br>
            <a:r>
              <a:rPr lang="en-US" dirty="0" smtClean="0"/>
              <a:t>did you come up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18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percentage of your features </a:t>
            </a:r>
            <a:br>
              <a:rPr lang="en-US" dirty="0" smtClean="0"/>
            </a:br>
            <a:r>
              <a:rPr lang="en-US" dirty="0" smtClean="0"/>
              <a:t>were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331995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anyone have features that were good but went in the opposite direction of what you thought?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What was the feature?</a:t>
            </a:r>
          </a:p>
          <a:p>
            <a:r>
              <a:rPr lang="en-US" dirty="0" smtClean="0"/>
              <a:t>What was your original just-so-story?</a:t>
            </a:r>
          </a:p>
          <a:p>
            <a:r>
              <a:rPr lang="en-US" dirty="0" smtClean="0"/>
              <a:t>What is your new just-so-story?</a:t>
            </a:r>
          </a:p>
          <a:p>
            <a:endParaRPr lang="en-US" dirty="0"/>
          </a:p>
          <a:p>
            <a:r>
              <a:rPr lang="en-US" dirty="0" smtClean="0"/>
              <a:t>Everyone has to answer (though you can say, “I was never wrong”)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8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Unless you’re an atomic clock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486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You should plan to be wrong sometimes</a:t>
            </a:r>
            <a:endParaRPr lang="en-US" dirty="0"/>
          </a:p>
        </p:txBody>
      </p:sp>
      <p:pic>
        <p:nvPicPr>
          <p:cNvPr id="2050" name="Picture 2" descr="http://www.ntp-time-server.com/images/atomic%20clock%201955%20nplcaesiu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68" y="1371600"/>
            <a:ext cx="5638800" cy="414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697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build your features?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</a:p>
          <a:p>
            <a:r>
              <a:rPr lang="en-US" dirty="0" smtClean="0"/>
              <a:t>Some other program than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4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Pivot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58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</a:t>
            </a:r>
            <a:r>
              <a:rPr lang="en-US" dirty="0" err="1" smtClean="0"/>
              <a:t>Vlookup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9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by discussing the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0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cutoff-based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3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used a count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09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count variable over a time window?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(E.g. number of event X over last Y actions)</a:t>
            </a:r>
          </a:p>
          <a:p>
            <a:endParaRPr lang="en-US" dirty="0" smtClean="0"/>
          </a:p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52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proportion of one quantity as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97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used a ratio between two variables as a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3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compared specific cases to an average?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</a:t>
            </a:r>
            <a:r>
              <a:rPr lang="en-US" smtClean="0"/>
              <a:t>about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78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did something cool that doesn’t fit any of these descriptions?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52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45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Things you can do in Excel part </a:t>
            </a:r>
            <a:r>
              <a:rPr lang="en-US" dirty="0" smtClean="0"/>
              <a:t>3 </a:t>
            </a:r>
            <a:r>
              <a:rPr lang="en-US" dirty="0" smtClean="0"/>
              <a:t>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9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earlier behaviors to later behaviors through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Bring Me a Rock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Counts-if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Percentages of time spent per action/location/KC/etc.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88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46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stats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worksheets that can do Chi-squared, Cohen’s Kappa, Extra-Sum-of-Squares F-test, and some various meta-analytic methods in Excel</a:t>
            </a:r>
          </a:p>
          <a:p>
            <a:endParaRPr lang="en-US" dirty="0"/>
          </a:p>
          <a:p>
            <a:r>
              <a:rPr lang="en-US" dirty="0" smtClean="0"/>
              <a:t>But if you don’t really know what you’re doing, it’s better to use a stats package for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4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46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it 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r>
              <a:rPr lang="en-US" dirty="0" smtClean="0"/>
              <a:t>Goodness metric (typically SSR)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66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prior variables</a:t>
            </a:r>
          </a:p>
          <a:p>
            <a:pPr lvl="1"/>
            <a:r>
              <a:rPr lang="en-US" dirty="0" smtClean="0"/>
              <a:t>And how model prediction is created from predictor</a:t>
            </a:r>
          </a:p>
          <a:p>
            <a:r>
              <a:rPr lang="en-US" dirty="0" smtClean="0"/>
              <a:t>Create SSR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75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Hand-iterate on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42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yourself by first name</a:t>
            </a:r>
          </a:p>
          <a:p>
            <a:endParaRPr lang="en-US" dirty="0"/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people are partners</a:t>
            </a:r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people are partners</a:t>
            </a:r>
          </a:p>
          <a:p>
            <a:r>
              <a:rPr lang="en-US" dirty="0" smtClean="0"/>
              <a:t>And so on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10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24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97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</a:p>
          <a:p>
            <a:pPr lvl="1"/>
            <a:r>
              <a:rPr lang="en-US" dirty="0" smtClean="0"/>
              <a:t>Constrain P(G) to under 0.3</a:t>
            </a:r>
          </a:p>
        </p:txBody>
      </p:sp>
    </p:spTree>
    <p:extLst>
      <p:ext uri="{BB962C8B-B14F-4D97-AF65-F5344CB8AC3E}">
        <p14:creationId xmlns:p14="http://schemas.microsoft.com/office/powerpoint/2010/main" val="22201816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</a:p>
          <a:p>
            <a:pPr lvl="1"/>
            <a:r>
              <a:rPr lang="en-US" dirty="0" smtClean="0"/>
              <a:t>Try different solver algorithms</a:t>
            </a:r>
          </a:p>
        </p:txBody>
      </p:sp>
    </p:spTree>
    <p:extLst>
      <p:ext uri="{BB962C8B-B14F-4D97-AF65-F5344CB8AC3E}">
        <p14:creationId xmlns:p14="http://schemas.microsoft.com/office/powerpoint/2010/main" val="3073208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might you want to do </a:t>
            </a:r>
            <a:br>
              <a:rPr lang="en-US" dirty="0" smtClean="0"/>
            </a:br>
            <a:r>
              <a:rPr lang="en-US" dirty="0" smtClean="0"/>
              <a:t>in Excel?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50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Feature Engineering 2</a:t>
            </a:r>
            <a:br>
              <a:rPr lang="en-US" dirty="0" smtClean="0"/>
            </a:br>
            <a:r>
              <a:rPr lang="en-US" dirty="0" smtClean="0"/>
              <a:t>“Bring Me a Another Rock”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5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as many features as you feel inspired to create</a:t>
            </a:r>
          </a:p>
          <a:p>
            <a:pPr lvl="1"/>
            <a:r>
              <a:rPr lang="en-US" dirty="0" smtClean="0"/>
              <a:t>Features should be created with the goal of predicting your ground truth variable</a:t>
            </a:r>
          </a:p>
          <a:p>
            <a:pPr lvl="1"/>
            <a:r>
              <a:rPr lang="en-US" dirty="0" smtClean="0"/>
              <a:t>At least 12 separate features that are not just variations on a theme (e.g. “time for last 3 actions” and “time for last 4 actions” are variations on a theme; but </a:t>
            </a:r>
            <a:r>
              <a:rPr lang="en-US" i="1" dirty="0" smtClean="0"/>
              <a:t>“time for last 3 actions” and “total time between help requests and next action” are two separate features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Features must be distinct from the features you created for today</a:t>
            </a:r>
          </a:p>
          <a:p>
            <a:pPr lvl="1"/>
            <a:r>
              <a:rPr lang="en-US" dirty="0" smtClean="0"/>
              <a:t>At least 4 of the features must involve different Excel functionality than what you used for Assignment </a:t>
            </a:r>
            <a:r>
              <a:rPr lang="en-US" dirty="0" smtClean="0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53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Feature Engineering 2</a:t>
            </a:r>
            <a:br>
              <a:rPr lang="en-US" dirty="0" smtClean="0"/>
            </a:br>
            <a:r>
              <a:rPr lang="en-US" dirty="0" smtClean="0"/>
              <a:t>“Bring Me a Another Rock”</a:t>
            </a:r>
          </a:p>
          <a:p>
            <a:endParaRPr lang="en-US" dirty="0" smtClean="0"/>
          </a:p>
          <a:p>
            <a:r>
              <a:rPr lang="en-US" dirty="0" smtClean="0"/>
              <a:t>For each feature, write a 1-3 sentence “just so story” for why it might work</a:t>
            </a:r>
          </a:p>
          <a:p>
            <a:r>
              <a:rPr lang="en-US" dirty="0" smtClean="0"/>
              <a:t>Briefly explain (where applicable) the new Excel capacities (or other capacities) you used</a:t>
            </a:r>
          </a:p>
          <a:p>
            <a:pPr lvl="1"/>
            <a:r>
              <a:rPr lang="en-US" dirty="0" smtClean="0"/>
              <a:t>Doesn’t have to be a function; each of the types of features I discussed today in a specific slide counts</a:t>
            </a:r>
          </a:p>
          <a:p>
            <a:r>
              <a:rPr lang="en-US" dirty="0" smtClean="0"/>
              <a:t>Test how good each features is</a:t>
            </a:r>
          </a:p>
        </p:txBody>
      </p:sp>
    </p:spTree>
    <p:extLst>
      <p:ext uri="{BB962C8B-B14F-4D97-AF65-F5344CB8AC3E}">
        <p14:creationId xmlns:p14="http://schemas.microsoft.com/office/powerpoint/2010/main" val="22393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brief report for me</a:t>
            </a:r>
          </a:p>
          <a:p>
            <a:r>
              <a:rPr lang="en-US" dirty="0" smtClean="0"/>
              <a:t>Email me an excel sheet with your features</a:t>
            </a:r>
          </a:p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your reports together</a:t>
            </a:r>
          </a:p>
          <a:p>
            <a:pPr lvl="1"/>
            <a:r>
              <a:rPr lang="en-US" dirty="0" smtClean="0"/>
              <a:t>A maximum of 8 minutes apiece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3/4 Yet Still More Advanced </a:t>
            </a:r>
            <a:r>
              <a:rPr lang="en-US" dirty="0" smtClean="0"/>
              <a:t>Feature Distillation in </a:t>
            </a:r>
            <a:r>
              <a:rPr lang="en-US" dirty="0" smtClean="0"/>
              <a:t>Excel (Optional)</a:t>
            </a:r>
          </a:p>
          <a:p>
            <a:r>
              <a:rPr lang="en-US" dirty="0" smtClean="0"/>
              <a:t>3/9 Google Refine</a:t>
            </a:r>
          </a:p>
          <a:p>
            <a:pPr lvl="1"/>
            <a:r>
              <a:rPr lang="en-US" dirty="0" smtClean="0"/>
              <a:t>HW5 due</a:t>
            </a:r>
          </a:p>
          <a:p>
            <a:pPr lvl="1"/>
            <a:r>
              <a:rPr lang="en-US" dirty="0" smtClean="0"/>
              <a:t>Do you guys want to learn about Google Refine</a:t>
            </a:r>
            <a:r>
              <a:rPr lang="en-US" smtClean="0"/>
              <a:t>? </a:t>
            </a:r>
            <a:br>
              <a:rPr lang="en-US" smtClean="0"/>
            </a:br>
            <a:r>
              <a:rPr lang="en-US" smtClean="0"/>
              <a:t>Is </a:t>
            </a:r>
            <a:r>
              <a:rPr lang="en-US" dirty="0" smtClean="0"/>
              <a:t>there something better we could be covering?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minutes for first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minutes for second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Re-assemble into one big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has to tell us about one of their partner’s features</a:t>
            </a:r>
          </a:p>
          <a:p>
            <a:endParaRPr lang="en-US" dirty="0"/>
          </a:p>
          <a:p>
            <a:r>
              <a:rPr lang="en-US" dirty="0" smtClean="0"/>
              <a:t>What is the feature?</a:t>
            </a:r>
          </a:p>
          <a:p>
            <a:r>
              <a:rPr lang="en-US" dirty="0" smtClean="0"/>
              <a:t>What is the </a:t>
            </a:r>
            <a:r>
              <a:rPr lang="en-US" b="1" i="1" dirty="0" smtClean="0"/>
              <a:t>original </a:t>
            </a:r>
            <a:r>
              <a:rPr lang="en-US" dirty="0" smtClean="0"/>
              <a:t>just-so story?</a:t>
            </a:r>
          </a:p>
          <a:p>
            <a:r>
              <a:rPr lang="en-US" dirty="0" smtClean="0"/>
              <a:t>How good was the feature?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770</Words>
  <Application>Microsoft Office PowerPoint</Application>
  <PresentationFormat>On-screen Show (4:3)</PresentationFormat>
  <Paragraphs>138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Feature Engineering Studio</vt:lpstr>
      <vt:lpstr>Let’s start by discussing the HW</vt:lpstr>
      <vt:lpstr>Welcome to  Bring Me a Rock Day</vt:lpstr>
      <vt:lpstr>Sort into pairs</vt:lpstr>
      <vt:lpstr>Sort into pairs</vt:lpstr>
      <vt:lpstr>8 minutes for first person</vt:lpstr>
      <vt:lpstr>8 minutes for second person</vt:lpstr>
      <vt:lpstr>Re-assemble into one big group</vt:lpstr>
      <vt:lpstr>Features</vt:lpstr>
      <vt:lpstr>Features</vt:lpstr>
      <vt:lpstr>Features</vt:lpstr>
      <vt:lpstr>Features</vt:lpstr>
      <vt:lpstr>How many features  did you come up with?</vt:lpstr>
      <vt:lpstr>What percentage of your features  were good?</vt:lpstr>
      <vt:lpstr>Did anyone have features that were good but went in the opposite direction of what you thought?</vt:lpstr>
      <vt:lpstr>Unless you’re an atomic clock</vt:lpstr>
      <vt:lpstr>How did you build your features?</vt:lpstr>
      <vt:lpstr>Who here used Pivot Tables?</vt:lpstr>
      <vt:lpstr>Who here used Vlookup?</vt:lpstr>
      <vt:lpstr>Who here used a cutoff-based feature?</vt:lpstr>
      <vt:lpstr>Who here used a count variable?</vt:lpstr>
      <vt:lpstr>Who here used a count variable over a time window?</vt:lpstr>
      <vt:lpstr>Who here used a proportion of one quantity as a variable?</vt:lpstr>
      <vt:lpstr>Who here used a ratio between two variables as a variable?</vt:lpstr>
      <vt:lpstr>Who here compared specific cases to an average?</vt:lpstr>
      <vt:lpstr>Who here did something cool that doesn’t fit any of these descriptions?</vt:lpstr>
      <vt:lpstr>Questions? Comments?</vt:lpstr>
      <vt:lpstr>Things you can do in Excel part 3 of 3</vt:lpstr>
      <vt:lpstr>Comparing earlier behaviors to later behaviors through caching</vt:lpstr>
      <vt:lpstr>Counts-if</vt:lpstr>
      <vt:lpstr>Percentages of time spent per action/location/KC/etc.</vt:lpstr>
      <vt:lpstr>Pearson Correlation</vt:lpstr>
      <vt:lpstr>T-tests</vt:lpstr>
      <vt:lpstr>More complex stats in Excel</vt:lpstr>
      <vt:lpstr>Excel Equation Solver</vt:lpstr>
      <vt:lpstr>What it requires</vt:lpstr>
      <vt:lpstr>Linear Regression Example</vt:lpstr>
      <vt:lpstr>Linear Regression Example</vt:lpstr>
      <vt:lpstr>Linear Regression Example</vt:lpstr>
      <vt:lpstr>BKT Example</vt:lpstr>
      <vt:lpstr>BKT Example</vt:lpstr>
      <vt:lpstr>BKT Example</vt:lpstr>
      <vt:lpstr>BKT Example</vt:lpstr>
      <vt:lpstr>What else might you want to do  in Excel?</vt:lpstr>
      <vt:lpstr>Questions? Comments?</vt:lpstr>
      <vt:lpstr>Assignment 5</vt:lpstr>
      <vt:lpstr>Assignment 5</vt:lpstr>
      <vt:lpstr>Assignment 5</vt:lpstr>
      <vt:lpstr>Assignment 5</vt:lpstr>
      <vt:lpstr>Next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71</cp:revision>
  <dcterms:created xsi:type="dcterms:W3CDTF">2013-08-27T11:33:40Z</dcterms:created>
  <dcterms:modified xsi:type="dcterms:W3CDTF">2015-03-01T12:32:34Z</dcterms:modified>
</cp:coreProperties>
</file>