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5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78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38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59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35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10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0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96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E4C88-2E9F-49D5-A517-1694F0CCB631}" type="datetimeFigureOut">
              <a:rPr lang="en-US" smtClean="0"/>
              <a:t>4/17/2015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5803B-03B9-446F-84A3-F93D320CC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63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After the Poster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4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 smtClean="0"/>
              <a:t>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Shift “The Fresh Mind”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4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goal is to take someone else’s data set from the class</a:t>
            </a:r>
          </a:p>
          <a:p>
            <a:endParaRPr lang="en-US" dirty="0"/>
          </a:p>
          <a:p>
            <a:r>
              <a:rPr lang="en-US" dirty="0" smtClean="0"/>
              <a:t>And improve their model any way you can</a:t>
            </a:r>
          </a:p>
          <a:p>
            <a:pPr lvl="1"/>
            <a:r>
              <a:rPr lang="en-US" dirty="0" smtClean="0"/>
              <a:t>Could be new features (preferred option!)</a:t>
            </a:r>
          </a:p>
          <a:p>
            <a:pPr lvl="1"/>
            <a:r>
              <a:rPr lang="en-US" dirty="0" smtClean="0"/>
              <a:t>Could be a different statistical/data mining framework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07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a report that discusses your process</a:t>
            </a:r>
          </a:p>
          <a:p>
            <a:r>
              <a:rPr lang="en-US" dirty="0"/>
              <a:t>You don’t need to prepare a presentation</a:t>
            </a:r>
          </a:p>
          <a:p>
            <a:r>
              <a:rPr lang="en-US" dirty="0"/>
              <a:t>But be ready to discuss your </a:t>
            </a:r>
            <a:r>
              <a:rPr lang="en-US" dirty="0" smtClean="0"/>
              <a:t>work in </a:t>
            </a:r>
            <a:r>
              <a:rPr lang="en-US" dirty="0"/>
              <a:t>class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309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graded both on </a:t>
            </a:r>
          </a:p>
          <a:p>
            <a:pPr lvl="1"/>
            <a:r>
              <a:rPr lang="en-US" dirty="0" smtClean="0"/>
              <a:t>Your work on the new data set</a:t>
            </a:r>
          </a:p>
          <a:p>
            <a:pPr lvl="1"/>
            <a:r>
              <a:rPr lang="en-US" dirty="0" smtClean="0"/>
              <a:t>Whether you obstructed someone from working on your data set</a:t>
            </a:r>
          </a:p>
          <a:p>
            <a:pPr lvl="2"/>
            <a:r>
              <a:rPr lang="en-US" dirty="0" smtClean="0"/>
              <a:t>You won’t be graded on whether they do a good job with your data</a:t>
            </a:r>
          </a:p>
          <a:p>
            <a:pPr lvl="2"/>
            <a:r>
              <a:rPr lang="en-US" dirty="0" smtClean="0"/>
              <a:t>But you will be graded down if they don’t get your data until Saturday night, or if you don’t give it to them in a usable form, or if you don’t explain what “RYAN7” means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2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be graded both on </a:t>
            </a:r>
          </a:p>
          <a:p>
            <a:pPr lvl="1"/>
            <a:r>
              <a:rPr lang="en-US" dirty="0" smtClean="0"/>
              <a:t>Your work on the new data set</a:t>
            </a:r>
          </a:p>
          <a:p>
            <a:pPr lvl="1"/>
            <a:r>
              <a:rPr lang="en-US" dirty="0" smtClean="0"/>
              <a:t>Whether you obstructed someone from working on your data set</a:t>
            </a:r>
          </a:p>
          <a:p>
            <a:pPr lvl="2"/>
            <a:r>
              <a:rPr lang="en-US" dirty="0" smtClean="0"/>
              <a:t>You won’t be graded on whether they do a good job with your data</a:t>
            </a:r>
          </a:p>
          <a:p>
            <a:pPr lvl="2"/>
            <a:r>
              <a:rPr lang="en-US" dirty="0" smtClean="0"/>
              <a:t>But you will be graded down if they don’t get your data until Saturday night, or if you don’t give it to them in a usable form, or if you don’t explain what </a:t>
            </a:r>
            <a:r>
              <a:rPr lang="en-US" dirty="0" smtClean="0"/>
              <a:t>“SAM3” means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798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 for next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Fischer, G. (2004) Social Creativity: Turning Barriers into Opportunities for Collaborative Design. Proceedings of the Participatory Design Conference (PDC’04), 152-161. </a:t>
            </a:r>
            <a:endParaRPr lang="en-US" dirty="0"/>
          </a:p>
          <a:p>
            <a:r>
              <a:rPr lang="en-US" dirty="0" err="1" smtClean="0"/>
              <a:t>Veeramachaneni</a:t>
            </a:r>
            <a:r>
              <a:rPr lang="en-US" dirty="0" smtClean="0"/>
              <a:t>, K., O’Reilly, U., Taylor, C. (2014) Towards feature engineering at scale for data from massive open online courses. </a:t>
            </a:r>
            <a:r>
              <a:rPr lang="en-US" dirty="0" err="1" smtClean="0"/>
              <a:t>arXiv</a:t>
            </a:r>
            <a:r>
              <a:rPr lang="en-US" dirty="0" smtClean="0"/>
              <a:t> preprint 1407.5238.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418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4/29 Collaboration in Feature Engineering</a:t>
            </a:r>
          </a:p>
          <a:p>
            <a:endParaRPr lang="en-US" dirty="0"/>
          </a:p>
          <a:p>
            <a:r>
              <a:rPr lang="en-US" dirty="0" smtClean="0"/>
              <a:t>5/4 Special Session: Python</a:t>
            </a:r>
          </a:p>
          <a:p>
            <a:endParaRPr lang="en-US" dirty="0"/>
          </a:p>
          <a:p>
            <a:r>
              <a:rPr lang="en-US" dirty="0" smtClean="0"/>
              <a:t>5/6 </a:t>
            </a:r>
            <a:r>
              <a:rPr lang="en-US" smtClean="0"/>
              <a:t>Sustained Iteration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15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After the Poster Session</vt:lpstr>
      <vt:lpstr>Assignment 11</vt:lpstr>
      <vt:lpstr>Assignment 11</vt:lpstr>
      <vt:lpstr>Assignment 11</vt:lpstr>
      <vt:lpstr>Assignment 11</vt:lpstr>
      <vt:lpstr>Assignment 10</vt:lpstr>
      <vt:lpstr>Readings for next class</vt:lpstr>
      <vt:lpstr>Upcoming classes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the Poster Session</dc:title>
  <dc:creator>Ryan Baker</dc:creator>
  <cp:lastModifiedBy>Ryan Baker</cp:lastModifiedBy>
  <cp:revision>3</cp:revision>
  <dcterms:created xsi:type="dcterms:W3CDTF">2015-04-18T01:04:26Z</dcterms:created>
  <dcterms:modified xsi:type="dcterms:W3CDTF">2015-04-18T01:06:09Z</dcterms:modified>
</cp:coreProperties>
</file>