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2" r:id="rId3"/>
    <p:sldId id="291" r:id="rId4"/>
    <p:sldId id="298" r:id="rId5"/>
    <p:sldId id="299" r:id="rId6"/>
    <p:sldId id="300" r:id="rId7"/>
    <p:sldId id="301" r:id="rId8"/>
    <p:sldId id="305" r:id="rId9"/>
    <p:sldId id="302" r:id="rId10"/>
    <p:sldId id="303" r:id="rId11"/>
    <p:sldId id="304" r:id="rId12"/>
    <p:sldId id="306" r:id="rId13"/>
    <p:sldId id="296" r:id="rId14"/>
    <p:sldId id="293" r:id="rId15"/>
    <p:sldId id="29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3" autoAdjust="0"/>
    <p:restoredTop sz="94660"/>
  </p:normalViewPr>
  <p:slideViewPr>
    <p:cSldViewPr>
      <p:cViewPr varScale="1">
        <p:scale>
          <a:sx n="72" d="100"/>
          <a:sy n="72" d="100"/>
        </p:scale>
        <p:origin x="-108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37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27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9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77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900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6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360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31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82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2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18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5B9B1-4A60-4497-8B0C-3BFC9FCCD213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596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Feature Engineering Studio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February </a:t>
            </a:r>
            <a:r>
              <a:rPr lang="en-US" dirty="0" smtClean="0"/>
              <a:t>4, </a:t>
            </a:r>
            <a:r>
              <a:rPr lang="en-US" dirty="0" smtClean="0"/>
              <a:t>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89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things you can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Sed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Look at man </a:t>
            </a:r>
            <a:r>
              <a:rPr lang="en-US" dirty="0" err="1" smtClean="0"/>
              <a:t>sed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Powerful but dangerous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9463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Shell scripting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Writing programs made up of shell commands</a:t>
            </a:r>
          </a:p>
          <a:p>
            <a:endParaRPr lang="en-US" dirty="0"/>
          </a:p>
          <a:p>
            <a:r>
              <a:rPr lang="en-US" dirty="0" smtClean="0"/>
              <a:t>I don’t actually do this personally very often, </a:t>
            </a:r>
            <a:br>
              <a:rPr lang="en-US" dirty="0" smtClean="0"/>
            </a:br>
            <a:r>
              <a:rPr lang="en-US" dirty="0" smtClean="0"/>
              <a:t>I just use shell commands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0230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Questions? Comments</a:t>
            </a:r>
            <a:r>
              <a:rPr lang="en-US" smtClean="0"/>
              <a:t>? </a:t>
            </a:r>
            <a:br>
              <a:rPr lang="en-US" smtClean="0"/>
            </a:br>
            <a:r>
              <a:rPr lang="en-US" smtClean="0"/>
              <a:t>Things you want to do?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3326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</a:t>
            </a:r>
            <a:r>
              <a:rPr lang="en-US" dirty="0" smtClean="0"/>
              <a:t>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2/16 Data Cleaning (Asgn.2  due)</a:t>
            </a:r>
          </a:p>
          <a:p>
            <a:pPr lvl="1"/>
            <a:r>
              <a:rPr lang="en-US" dirty="0" smtClean="0"/>
              <a:t>Do the assignment</a:t>
            </a:r>
          </a:p>
          <a:p>
            <a:pPr lvl="1"/>
            <a:r>
              <a:rPr lang="en-US" dirty="0" smtClean="0"/>
              <a:t>Read the readings</a:t>
            </a:r>
          </a:p>
        </p:txBody>
      </p:sp>
    </p:spTree>
    <p:extLst>
      <p:ext uri="{BB962C8B-B14F-4D97-AF65-F5344CB8AC3E}">
        <p14:creationId xmlns:p14="http://schemas.microsoft.com/office/powerpoint/2010/main" val="35004420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2/9 No class</a:t>
            </a:r>
          </a:p>
          <a:p>
            <a:r>
              <a:rPr lang="en-US" dirty="0" smtClean="0"/>
              <a:t>2/11 No class</a:t>
            </a:r>
          </a:p>
        </p:txBody>
      </p:sp>
    </p:spTree>
    <p:extLst>
      <p:ext uri="{BB962C8B-B14F-4D97-AF65-F5344CB8AC3E}">
        <p14:creationId xmlns:p14="http://schemas.microsoft.com/office/powerpoint/2010/main" val="33595378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 </a:t>
            </a:r>
            <a:r>
              <a:rPr lang="en-US" smtClean="0"/>
              <a:t>Concerns?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688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compute in Excel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numerical, what are its max, min, average, </a:t>
            </a:r>
            <a:r>
              <a:rPr lang="en-US" dirty="0" err="1"/>
              <a:t>stdev</a:t>
            </a:r>
            <a:r>
              <a:rPr lang="en-US" dirty="0" smtClean="0"/>
              <a:t>?</a:t>
            </a:r>
          </a:p>
          <a:p>
            <a:r>
              <a:rPr lang="en-US" dirty="0" smtClean="0"/>
              <a:t>If </a:t>
            </a:r>
            <a:r>
              <a:rPr lang="en-US" dirty="0"/>
              <a:t>categorical, what is the distribution of each value?</a:t>
            </a:r>
          </a:p>
          <a:p>
            <a:endParaRPr lang="en-US" dirty="0" smtClean="0"/>
          </a:p>
          <a:p>
            <a:r>
              <a:rPr lang="en-US" dirty="0" smtClean="0"/>
              <a:t>Using Class2Data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148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do a histogram in Excel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/>
              <a:t>Class2Data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304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Shell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1: Install Cygwin</a:t>
            </a:r>
          </a:p>
          <a:p>
            <a:endParaRPr lang="en-US" dirty="0"/>
          </a:p>
          <a:p>
            <a:r>
              <a:rPr lang="en-US" dirty="0" smtClean="0"/>
              <a:t>Step 2: Within Cygwin, go to the directory where your data 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602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things you can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782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things you can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Split</a:t>
            </a:r>
          </a:p>
          <a:p>
            <a:endParaRPr lang="en-US" dirty="0"/>
          </a:p>
          <a:p>
            <a:r>
              <a:rPr lang="en-US" dirty="0" smtClean="0"/>
              <a:t>Look at man split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190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things you can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Cat</a:t>
            </a:r>
          </a:p>
          <a:p>
            <a:endParaRPr lang="en-US" dirty="0"/>
          </a:p>
          <a:p>
            <a:r>
              <a:rPr lang="en-US" dirty="0" smtClean="0"/>
              <a:t>Look at man cat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957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things you can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&gt;</a:t>
            </a:r>
          </a:p>
          <a:p>
            <a:endParaRPr lang="en-US" dirty="0"/>
          </a:p>
          <a:p>
            <a:r>
              <a:rPr lang="en-US" dirty="0" smtClean="0"/>
              <a:t>Redirect; use with cat or other 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229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things you can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Grep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Look at man </a:t>
            </a:r>
            <a:r>
              <a:rPr lang="en-US" dirty="0" err="1" smtClean="0"/>
              <a:t>grep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088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182</Words>
  <Application>Microsoft Office PowerPoint</Application>
  <PresentationFormat>On-screen Show (4:3)</PresentationFormat>
  <Paragraphs>50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Feature Engineering Studio</vt:lpstr>
      <vt:lpstr>How to compute in Excel</vt:lpstr>
      <vt:lpstr>How to do a histogram in Excel</vt:lpstr>
      <vt:lpstr>Shell commands</vt:lpstr>
      <vt:lpstr>Useful things you can do</vt:lpstr>
      <vt:lpstr>Useful things you can do</vt:lpstr>
      <vt:lpstr>Useful things you can do</vt:lpstr>
      <vt:lpstr>Useful things you can do</vt:lpstr>
      <vt:lpstr>Useful things you can do</vt:lpstr>
      <vt:lpstr>Useful things you can do</vt:lpstr>
      <vt:lpstr>Shell scripting</vt:lpstr>
      <vt:lpstr>Questions? Comments?  Things you want to do?</vt:lpstr>
      <vt:lpstr>Next Class</vt:lpstr>
      <vt:lpstr>Note</vt:lpstr>
      <vt:lpstr>Questions? Comments? Concerns?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Feature Engineering Studio</dc:title>
  <dc:creator>Baker, Ryan Shaun</dc:creator>
  <cp:lastModifiedBy>Ryan Baker</cp:lastModifiedBy>
  <cp:revision>39</cp:revision>
  <dcterms:created xsi:type="dcterms:W3CDTF">2013-08-27T11:33:40Z</dcterms:created>
  <dcterms:modified xsi:type="dcterms:W3CDTF">2015-02-03T23:32:28Z</dcterms:modified>
</cp:coreProperties>
</file>